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1" r:id="rId6"/>
    <p:sldId id="262" r:id="rId7"/>
    <p:sldId id="263" r:id="rId8"/>
    <p:sldId id="264" r:id="rId9"/>
    <p:sldId id="265" r:id="rId10"/>
    <p:sldId id="267" r:id="rId11"/>
    <p:sldId id="268" r:id="rId12"/>
    <p:sldId id="269" r:id="rId13"/>
    <p:sldId id="272" r:id="rId14"/>
    <p:sldId id="273" r:id="rId15"/>
    <p:sldId id="270" r:id="rId16"/>
    <p:sldId id="271" r:id="rId17"/>
    <p:sldId id="274" r:id="rId18"/>
    <p:sldId id="275" r:id="rId19"/>
    <p:sldId id="276" r:id="rId20"/>
    <p:sldId id="277" r:id="rId21"/>
    <p:sldId id="278" r:id="rId22"/>
    <p:sldId id="279" r:id="rId23"/>
    <p:sldId id="280" r:id="rId24"/>
    <p:sldId id="281" r:id="rId25"/>
    <p:sldId id="282" r:id="rId26"/>
    <p:sldId id="288" r:id="rId27"/>
    <p:sldId id="289" r:id="rId28"/>
    <p:sldId id="290" r:id="rId29"/>
    <p:sldId id="291" r:id="rId30"/>
    <p:sldId id="292" r:id="rId31"/>
    <p:sldId id="283" r:id="rId32"/>
    <p:sldId id="286"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C736F4-9D2D-4DD9-A07F-5B2535358CD2}">
          <p14:sldIdLst>
            <p14:sldId id="256"/>
            <p14:sldId id="257"/>
            <p14:sldId id="258"/>
            <p14:sldId id="259"/>
            <p14:sldId id="261"/>
            <p14:sldId id="262"/>
            <p14:sldId id="263"/>
            <p14:sldId id="264"/>
            <p14:sldId id="265"/>
            <p14:sldId id="267"/>
            <p14:sldId id="268"/>
            <p14:sldId id="269"/>
            <p14:sldId id="272"/>
            <p14:sldId id="273"/>
            <p14:sldId id="270"/>
            <p14:sldId id="271"/>
            <p14:sldId id="274"/>
            <p14:sldId id="275"/>
            <p14:sldId id="276"/>
            <p14:sldId id="277"/>
            <p14:sldId id="278"/>
            <p14:sldId id="279"/>
            <p14:sldId id="280"/>
            <p14:sldId id="281"/>
            <p14:sldId id="282"/>
            <p14:sldId id="288"/>
            <p14:sldId id="289"/>
            <p14:sldId id="290"/>
            <p14:sldId id="291"/>
            <p14:sldId id="292"/>
            <p14:sldId id="283"/>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A3A"/>
    <a:srgbClr val="1D1D1D"/>
    <a:srgbClr val="131313"/>
    <a:srgbClr val="151515"/>
    <a:srgbClr val="575757"/>
    <a:srgbClr val="111112"/>
    <a:srgbClr val="1A1A1D"/>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00A26-A112-4A7C-A7D9-14878B286FD9}" type="datetimeFigureOut">
              <a:rPr lang="en-US" smtClean="0"/>
              <a:t>5/13/2021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C85DA-0B0F-48E8-A0A5-1222002B87AD}" type="slidenum">
              <a:rPr lang="en-US" smtClean="0"/>
              <a:t>‹#›</a:t>
            </a:fld>
            <a:endParaRPr lang="en-US"/>
          </a:p>
        </p:txBody>
      </p:sp>
    </p:spTree>
    <p:extLst>
      <p:ext uri="{BB962C8B-B14F-4D97-AF65-F5344CB8AC3E}">
        <p14:creationId xmlns:p14="http://schemas.microsoft.com/office/powerpoint/2010/main" val="247284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D05C-2577-4BB9-A8EE-35CDDF5523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013FBB-8AFD-4C79-90A0-492334B8F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B6CEB0-FA3F-4733-AFDF-BA975DDDD002}"/>
              </a:ext>
            </a:extLst>
          </p:cNvPr>
          <p:cNvSpPr>
            <a:spLocks noGrp="1"/>
          </p:cNvSpPr>
          <p:nvPr>
            <p:ph type="dt" sz="half" idx="10"/>
          </p:nvPr>
        </p:nvSpPr>
        <p:spPr/>
        <p:txBody>
          <a:bodyPr/>
          <a:lstStyle/>
          <a:p>
            <a:fld id="{68D6075A-1FF4-41C7-88E5-6792975C3A88}" type="datetimeFigureOut">
              <a:rPr lang="en-US" smtClean="0"/>
              <a:t>5/13/2021</a:t>
            </a:fld>
            <a:endParaRPr lang="en-US"/>
          </a:p>
        </p:txBody>
      </p:sp>
      <p:sp>
        <p:nvSpPr>
          <p:cNvPr id="5" name="Footer Placeholder 4">
            <a:extLst>
              <a:ext uri="{FF2B5EF4-FFF2-40B4-BE49-F238E27FC236}">
                <a16:creationId xmlns:a16="http://schemas.microsoft.com/office/drawing/2014/main" id="{E3F8A822-A5C6-4C34-AFEA-F2497581E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74E03-4EA5-479A-8AF0-BE62CDDF36AC}"/>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312770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CF4F-00B2-4D63-8507-966ACCE006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6AED97-853D-4964-817D-28BA39644E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F0907-E984-4C71-BE75-98020B08D4D8}"/>
              </a:ext>
            </a:extLst>
          </p:cNvPr>
          <p:cNvSpPr>
            <a:spLocks noGrp="1"/>
          </p:cNvSpPr>
          <p:nvPr>
            <p:ph type="dt" sz="half" idx="10"/>
          </p:nvPr>
        </p:nvSpPr>
        <p:spPr/>
        <p:txBody>
          <a:bodyPr/>
          <a:lstStyle/>
          <a:p>
            <a:fld id="{68D6075A-1FF4-41C7-88E5-6792975C3A88}" type="datetimeFigureOut">
              <a:rPr lang="en-US" smtClean="0"/>
              <a:t>5/13/2021</a:t>
            </a:fld>
            <a:endParaRPr lang="en-US"/>
          </a:p>
        </p:txBody>
      </p:sp>
      <p:sp>
        <p:nvSpPr>
          <p:cNvPr id="5" name="Footer Placeholder 4">
            <a:extLst>
              <a:ext uri="{FF2B5EF4-FFF2-40B4-BE49-F238E27FC236}">
                <a16:creationId xmlns:a16="http://schemas.microsoft.com/office/drawing/2014/main" id="{10242E6C-29E2-44D1-80C5-426BDF84F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04CB9-5548-48FD-ADD3-91DFFBAA590B}"/>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4115142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C7580-94BC-433C-8F74-E72273A54B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204C30-C146-41A8-AB22-2F296C41C0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1A2A1-3293-4996-8166-E465A3C5C597}"/>
              </a:ext>
            </a:extLst>
          </p:cNvPr>
          <p:cNvSpPr>
            <a:spLocks noGrp="1"/>
          </p:cNvSpPr>
          <p:nvPr>
            <p:ph type="dt" sz="half" idx="10"/>
          </p:nvPr>
        </p:nvSpPr>
        <p:spPr/>
        <p:txBody>
          <a:bodyPr/>
          <a:lstStyle/>
          <a:p>
            <a:fld id="{68D6075A-1FF4-41C7-88E5-6792975C3A88}" type="datetimeFigureOut">
              <a:rPr lang="en-US" smtClean="0"/>
              <a:t>5/13/2021</a:t>
            </a:fld>
            <a:endParaRPr lang="en-US"/>
          </a:p>
        </p:txBody>
      </p:sp>
      <p:sp>
        <p:nvSpPr>
          <p:cNvPr id="5" name="Footer Placeholder 4">
            <a:extLst>
              <a:ext uri="{FF2B5EF4-FFF2-40B4-BE49-F238E27FC236}">
                <a16:creationId xmlns:a16="http://schemas.microsoft.com/office/drawing/2014/main" id="{39BEF9E7-A809-4CFE-B914-6289F3F02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D5D60-8BED-498C-A7DF-5199E9F06D78}"/>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02895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0CFCF-2D39-4895-886C-851D80349E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450A4-7B87-4990-AB85-82F29C8383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864C99-F366-4C97-AD46-E5C44DD7A36A}"/>
              </a:ext>
            </a:extLst>
          </p:cNvPr>
          <p:cNvSpPr>
            <a:spLocks noGrp="1"/>
          </p:cNvSpPr>
          <p:nvPr>
            <p:ph type="dt" sz="half" idx="10"/>
          </p:nvPr>
        </p:nvSpPr>
        <p:spPr/>
        <p:txBody>
          <a:bodyPr/>
          <a:lstStyle/>
          <a:p>
            <a:fld id="{68D6075A-1FF4-41C7-88E5-6792975C3A88}" type="datetimeFigureOut">
              <a:rPr lang="en-US" smtClean="0"/>
              <a:t>5/13/2021</a:t>
            </a:fld>
            <a:endParaRPr lang="en-US"/>
          </a:p>
        </p:txBody>
      </p:sp>
      <p:sp>
        <p:nvSpPr>
          <p:cNvPr id="5" name="Footer Placeholder 4">
            <a:extLst>
              <a:ext uri="{FF2B5EF4-FFF2-40B4-BE49-F238E27FC236}">
                <a16:creationId xmlns:a16="http://schemas.microsoft.com/office/drawing/2014/main" id="{7C8640CE-CF87-4388-9CE4-03D420FA4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EE616-D231-4D30-AEF6-91D3AC6A1A2F}"/>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8338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840FC-FF2D-4817-9731-3648386308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17FFBA-BF14-4B2A-8C34-8018A23B32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CD8F99-6200-42AB-846B-EA270D40551C}"/>
              </a:ext>
            </a:extLst>
          </p:cNvPr>
          <p:cNvSpPr>
            <a:spLocks noGrp="1"/>
          </p:cNvSpPr>
          <p:nvPr>
            <p:ph type="dt" sz="half" idx="10"/>
          </p:nvPr>
        </p:nvSpPr>
        <p:spPr/>
        <p:txBody>
          <a:bodyPr/>
          <a:lstStyle/>
          <a:p>
            <a:fld id="{68D6075A-1FF4-41C7-88E5-6792975C3A88}" type="datetimeFigureOut">
              <a:rPr lang="en-US" smtClean="0"/>
              <a:t>5/13/2021</a:t>
            </a:fld>
            <a:endParaRPr lang="en-US"/>
          </a:p>
        </p:txBody>
      </p:sp>
      <p:sp>
        <p:nvSpPr>
          <p:cNvPr id="5" name="Footer Placeholder 4">
            <a:extLst>
              <a:ext uri="{FF2B5EF4-FFF2-40B4-BE49-F238E27FC236}">
                <a16:creationId xmlns:a16="http://schemas.microsoft.com/office/drawing/2014/main" id="{59E9B336-CB69-4B2F-811D-1B1B2AF68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D5E44-3F87-4B1D-ADD1-7B7873341C38}"/>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72440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5884-3D70-4DF4-B16F-693C8E4C1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D6DD7B-173A-48FA-91A6-6E16736795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C489E9-0E85-43A6-8BBE-C738FF35F5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400697-BB2A-4A3C-A20C-433730326441}"/>
              </a:ext>
            </a:extLst>
          </p:cNvPr>
          <p:cNvSpPr>
            <a:spLocks noGrp="1"/>
          </p:cNvSpPr>
          <p:nvPr>
            <p:ph type="dt" sz="half" idx="10"/>
          </p:nvPr>
        </p:nvSpPr>
        <p:spPr/>
        <p:txBody>
          <a:bodyPr/>
          <a:lstStyle/>
          <a:p>
            <a:fld id="{68D6075A-1FF4-41C7-88E5-6792975C3A88}" type="datetimeFigureOut">
              <a:rPr lang="en-US" smtClean="0"/>
              <a:t>5/13/2021</a:t>
            </a:fld>
            <a:endParaRPr lang="en-US"/>
          </a:p>
        </p:txBody>
      </p:sp>
      <p:sp>
        <p:nvSpPr>
          <p:cNvPr id="6" name="Footer Placeholder 5">
            <a:extLst>
              <a:ext uri="{FF2B5EF4-FFF2-40B4-BE49-F238E27FC236}">
                <a16:creationId xmlns:a16="http://schemas.microsoft.com/office/drawing/2014/main" id="{23455E89-5EFD-49FA-A248-5E232D0EC0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7117B-D865-4956-9917-AE68607D2420}"/>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2471113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2457-0496-4ECD-8154-F9679AE455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786CC7-2DBD-4302-9A18-3CC091AE6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2208F-38D5-4EED-AD1C-CD4777A6B9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F9EAFC-540E-44E6-9B94-52F0CE8D58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F0E84A-932B-4E36-ADDD-B1AEC8117E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3076B2-A9EB-4FEF-945D-C631B0F62FFC}"/>
              </a:ext>
            </a:extLst>
          </p:cNvPr>
          <p:cNvSpPr>
            <a:spLocks noGrp="1"/>
          </p:cNvSpPr>
          <p:nvPr>
            <p:ph type="dt" sz="half" idx="10"/>
          </p:nvPr>
        </p:nvSpPr>
        <p:spPr/>
        <p:txBody>
          <a:bodyPr/>
          <a:lstStyle/>
          <a:p>
            <a:fld id="{68D6075A-1FF4-41C7-88E5-6792975C3A88}" type="datetimeFigureOut">
              <a:rPr lang="en-US" smtClean="0"/>
              <a:t>5/13/2021</a:t>
            </a:fld>
            <a:endParaRPr lang="en-US"/>
          </a:p>
        </p:txBody>
      </p:sp>
      <p:sp>
        <p:nvSpPr>
          <p:cNvPr id="8" name="Footer Placeholder 7">
            <a:extLst>
              <a:ext uri="{FF2B5EF4-FFF2-40B4-BE49-F238E27FC236}">
                <a16:creationId xmlns:a16="http://schemas.microsoft.com/office/drawing/2014/main" id="{0C12C043-59CD-4072-A15A-8180DFC052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29F83-1E7E-406E-ADE3-6B74263B085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3492408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85CB-0E5A-4D4C-AE5C-D8E87479F6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698ADC-39B8-4586-BFB1-7ECB09837796}"/>
              </a:ext>
            </a:extLst>
          </p:cNvPr>
          <p:cNvSpPr>
            <a:spLocks noGrp="1"/>
          </p:cNvSpPr>
          <p:nvPr>
            <p:ph type="dt" sz="half" idx="10"/>
          </p:nvPr>
        </p:nvSpPr>
        <p:spPr/>
        <p:txBody>
          <a:bodyPr/>
          <a:lstStyle/>
          <a:p>
            <a:fld id="{68D6075A-1FF4-41C7-88E5-6792975C3A88}" type="datetimeFigureOut">
              <a:rPr lang="en-US" smtClean="0"/>
              <a:t>5/13/2021</a:t>
            </a:fld>
            <a:endParaRPr lang="en-US"/>
          </a:p>
        </p:txBody>
      </p:sp>
      <p:sp>
        <p:nvSpPr>
          <p:cNvPr id="4" name="Footer Placeholder 3">
            <a:extLst>
              <a:ext uri="{FF2B5EF4-FFF2-40B4-BE49-F238E27FC236}">
                <a16:creationId xmlns:a16="http://schemas.microsoft.com/office/drawing/2014/main" id="{F91C5235-38BD-45EE-82BA-4C257018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A59A84-1246-4C74-9237-498802CE192B}"/>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197037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48A81-CEBA-4A11-95DE-739A79CA0361}"/>
              </a:ext>
            </a:extLst>
          </p:cNvPr>
          <p:cNvSpPr>
            <a:spLocks noGrp="1"/>
          </p:cNvSpPr>
          <p:nvPr>
            <p:ph type="dt" sz="half" idx="10"/>
          </p:nvPr>
        </p:nvSpPr>
        <p:spPr/>
        <p:txBody>
          <a:bodyPr/>
          <a:lstStyle/>
          <a:p>
            <a:fld id="{68D6075A-1FF4-41C7-88E5-6792975C3A88}" type="datetimeFigureOut">
              <a:rPr lang="en-US" smtClean="0"/>
              <a:t>5/13/2021</a:t>
            </a:fld>
            <a:endParaRPr lang="en-US"/>
          </a:p>
        </p:txBody>
      </p:sp>
      <p:sp>
        <p:nvSpPr>
          <p:cNvPr id="3" name="Footer Placeholder 2">
            <a:extLst>
              <a:ext uri="{FF2B5EF4-FFF2-40B4-BE49-F238E27FC236}">
                <a16:creationId xmlns:a16="http://schemas.microsoft.com/office/drawing/2014/main" id="{6DD191B9-9C22-422D-9B74-0C5E4E68C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50D878-47A3-4D09-9FEC-01AA83EB1904}"/>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657030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727F-2E09-4811-B2DF-5C1B40E46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82F13D-FF6E-47D7-AF00-089D9A503D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30F943-0050-47A1-A51B-CA7A85437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9314FA-A7E9-4D83-B959-E46E077E4F22}"/>
              </a:ext>
            </a:extLst>
          </p:cNvPr>
          <p:cNvSpPr>
            <a:spLocks noGrp="1"/>
          </p:cNvSpPr>
          <p:nvPr>
            <p:ph type="dt" sz="half" idx="10"/>
          </p:nvPr>
        </p:nvSpPr>
        <p:spPr/>
        <p:txBody>
          <a:bodyPr/>
          <a:lstStyle/>
          <a:p>
            <a:fld id="{68D6075A-1FF4-41C7-88E5-6792975C3A88}" type="datetimeFigureOut">
              <a:rPr lang="en-US" smtClean="0"/>
              <a:t>5/13/2021</a:t>
            </a:fld>
            <a:endParaRPr lang="en-US"/>
          </a:p>
        </p:txBody>
      </p:sp>
      <p:sp>
        <p:nvSpPr>
          <p:cNvPr id="6" name="Footer Placeholder 5">
            <a:extLst>
              <a:ext uri="{FF2B5EF4-FFF2-40B4-BE49-F238E27FC236}">
                <a16:creationId xmlns:a16="http://schemas.microsoft.com/office/drawing/2014/main" id="{8A06C80A-EEE7-45FB-85C0-F811FDFA3F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9088DB-2888-4308-B0C4-C1A245300CD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822126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E52C-26AE-40C4-B675-08F80CB07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BEC0D3-CE1C-4369-B6B4-52AC710A0A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E08A86-B725-4653-A1DC-FB3B239798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20875-6441-4FBC-889B-08997A62C8FE}"/>
              </a:ext>
            </a:extLst>
          </p:cNvPr>
          <p:cNvSpPr>
            <a:spLocks noGrp="1"/>
          </p:cNvSpPr>
          <p:nvPr>
            <p:ph type="dt" sz="half" idx="10"/>
          </p:nvPr>
        </p:nvSpPr>
        <p:spPr/>
        <p:txBody>
          <a:bodyPr/>
          <a:lstStyle/>
          <a:p>
            <a:fld id="{68D6075A-1FF4-41C7-88E5-6792975C3A88}" type="datetimeFigureOut">
              <a:rPr lang="en-US" smtClean="0"/>
              <a:t>5/13/2021</a:t>
            </a:fld>
            <a:endParaRPr lang="en-US"/>
          </a:p>
        </p:txBody>
      </p:sp>
      <p:sp>
        <p:nvSpPr>
          <p:cNvPr id="6" name="Footer Placeholder 5">
            <a:extLst>
              <a:ext uri="{FF2B5EF4-FFF2-40B4-BE49-F238E27FC236}">
                <a16:creationId xmlns:a16="http://schemas.microsoft.com/office/drawing/2014/main" id="{6D4C6482-50B2-4798-B9AD-1B1274606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45C8A6-57B1-4DDE-B040-8F369880716A}"/>
              </a:ext>
            </a:extLst>
          </p:cNvPr>
          <p:cNvSpPr>
            <a:spLocks noGrp="1"/>
          </p:cNvSpPr>
          <p:nvPr>
            <p:ph type="sldNum" sz="quarter" idx="12"/>
          </p:nvPr>
        </p:nvSpPr>
        <p:spPr/>
        <p:txBody>
          <a:bodyPr/>
          <a:lstStyle/>
          <a:p>
            <a:fld id="{452C6EA3-C834-4654-93DA-FADCA919B188}" type="slidenum">
              <a:rPr lang="en-US" smtClean="0"/>
              <a:t>‹#›</a:t>
            </a:fld>
            <a:endParaRPr lang="en-US"/>
          </a:p>
        </p:txBody>
      </p:sp>
    </p:spTree>
    <p:extLst>
      <p:ext uri="{BB962C8B-B14F-4D97-AF65-F5344CB8AC3E}">
        <p14:creationId xmlns:p14="http://schemas.microsoft.com/office/powerpoint/2010/main" val="396788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D5B6BB-850D-4910-9C04-E25A20DD3E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26510-0219-4293-81A4-986DA54F36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D6335-1FD9-4E7C-AAE3-783C0ADB0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6075A-1FF4-41C7-88E5-6792975C3A88}" type="datetimeFigureOut">
              <a:rPr lang="en-US" smtClean="0"/>
              <a:t>5/13/2021</a:t>
            </a:fld>
            <a:endParaRPr lang="en-US"/>
          </a:p>
        </p:txBody>
      </p:sp>
      <p:sp>
        <p:nvSpPr>
          <p:cNvPr id="5" name="Footer Placeholder 4">
            <a:extLst>
              <a:ext uri="{FF2B5EF4-FFF2-40B4-BE49-F238E27FC236}">
                <a16:creationId xmlns:a16="http://schemas.microsoft.com/office/drawing/2014/main" id="{7340C11D-6DF1-4C31-8C26-CC9B09CB5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602C5C-B381-44C8-8C30-10EA66E28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C6EA3-C834-4654-93DA-FADCA919B188}" type="slidenum">
              <a:rPr lang="en-US" smtClean="0"/>
              <a:t>‹#›</a:t>
            </a:fld>
            <a:endParaRPr lang="en-US"/>
          </a:p>
        </p:txBody>
      </p:sp>
    </p:spTree>
    <p:extLst>
      <p:ext uri="{BB962C8B-B14F-4D97-AF65-F5344CB8AC3E}">
        <p14:creationId xmlns:p14="http://schemas.microsoft.com/office/powerpoint/2010/main" val="3884631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0.jpg"/><Relationship Id="rId4" Type="http://schemas.openxmlformats.org/officeDocument/2006/relationships/image" Target="../media/image56.jfif"/></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0.jpg"/><Relationship Id="rId4" Type="http://schemas.openxmlformats.org/officeDocument/2006/relationships/image" Target="../media/image56.jfif"/></Relationships>
</file>

<file path=ppt/slides/_rels/slide12.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5.png"/><Relationship Id="rId7" Type="http://schemas.openxmlformats.org/officeDocument/2006/relationships/image" Target="../media/image60.jp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0.jpg"/></Relationships>
</file>

<file path=ppt/slides/_rels/slide13.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7.jp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image" Target="../media/image50.jpg"/><Relationship Id="rId7" Type="http://schemas.openxmlformats.org/officeDocument/2006/relationships/image" Target="../media/image64.jfif"/><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57.jp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0.jpg"/><Relationship Id="rId2" Type="http://schemas.openxmlformats.org/officeDocument/2006/relationships/image" Target="../media/image51.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7.jp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67.jfif"/><Relationship Id="rId5" Type="http://schemas.openxmlformats.org/officeDocument/2006/relationships/image" Target="../media/image55.png"/><Relationship Id="rId4" Type="http://schemas.openxmlformats.org/officeDocument/2006/relationships/image" Target="../media/image48.jp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7.jfif"/><Relationship Id="rId4" Type="http://schemas.openxmlformats.org/officeDocument/2006/relationships/image" Target="../media/image48.jp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7.jfif"/><Relationship Id="rId4" Type="http://schemas.openxmlformats.org/officeDocument/2006/relationships/image" Target="../media/image48.jp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7.jfif"/><Relationship Id="rId4" Type="http://schemas.openxmlformats.org/officeDocument/2006/relationships/image" Target="../media/image48.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68.jfif"/><Relationship Id="rId5" Type="http://schemas.openxmlformats.org/officeDocument/2006/relationships/image" Target="../media/image55.png"/><Relationship Id="rId4" Type="http://schemas.openxmlformats.org/officeDocument/2006/relationships/image" Target="../media/image48.jp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55.png"/><Relationship Id="rId4" Type="http://schemas.openxmlformats.org/officeDocument/2006/relationships/image" Target="../media/image48.jp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55.png"/><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7.jfif"/><Relationship Id="rId4" Type="http://schemas.openxmlformats.org/officeDocument/2006/relationships/image" Target="../media/image48.jp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7.jfif"/><Relationship Id="rId4" Type="http://schemas.openxmlformats.org/officeDocument/2006/relationships/image" Target="../media/image48.jpg"/></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7.jfif"/><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9.png"/><Relationship Id="rId2" Type="http://schemas.openxmlformats.org/officeDocument/2006/relationships/image" Target="../media/image51.jp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7.jp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5.jp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50.jpg"/></Relationships>
</file>

<file path=ppt/slides/_rels/slide28.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50.jp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50.jpg"/><Relationship Id="rId9" Type="http://schemas.openxmlformats.org/officeDocument/2006/relationships/image" Target="../media/image79.jp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 Type="http://schemas.openxmlformats.org/officeDocument/2006/relationships/image" Target="../media/image3.jpg"/><Relationship Id="rId21" Type="http://schemas.openxmlformats.org/officeDocument/2006/relationships/image" Target="../media/image21.jp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g"/><Relationship Id="rId20" Type="http://schemas.openxmlformats.org/officeDocument/2006/relationships/image" Target="../media/image20.jp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24" Type="http://schemas.openxmlformats.org/officeDocument/2006/relationships/image" Target="../media/image24.jpg"/><Relationship Id="rId5" Type="http://schemas.openxmlformats.org/officeDocument/2006/relationships/image" Target="../media/image5.jp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 Id="rId22" Type="http://schemas.openxmlformats.org/officeDocument/2006/relationships/image" Target="../media/image22.jpg"/><Relationship Id="rId27" Type="http://schemas.openxmlformats.org/officeDocument/2006/relationships/image" Target="../media/image27.jpg"/></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50.jpg"/><Relationship Id="rId9" Type="http://schemas.openxmlformats.org/officeDocument/2006/relationships/image" Target="../media/image80.png"/></Relationships>
</file>

<file path=ppt/slides/_rels/slide31.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 Type="http://schemas.openxmlformats.org/officeDocument/2006/relationships/image" Target="../media/image3.jpg"/><Relationship Id="rId21" Type="http://schemas.openxmlformats.org/officeDocument/2006/relationships/image" Target="../media/image21.jp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g"/><Relationship Id="rId20"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24" Type="http://schemas.openxmlformats.org/officeDocument/2006/relationships/image" Target="../media/image24.jpg"/><Relationship Id="rId5" Type="http://schemas.openxmlformats.org/officeDocument/2006/relationships/image" Target="../media/image5.jp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 Id="rId22" Type="http://schemas.openxmlformats.org/officeDocument/2006/relationships/image" Target="../media/image22.jpg"/><Relationship Id="rId27"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8.jpg"/><Relationship Id="rId3" Type="http://schemas.openxmlformats.org/officeDocument/2006/relationships/image" Target="../media/image30.jpg"/><Relationship Id="rId7" Type="http://schemas.openxmlformats.org/officeDocument/2006/relationships/image" Target="../media/image3.jpg"/><Relationship Id="rId12" Type="http://schemas.openxmlformats.org/officeDocument/2006/relationships/image" Target="../media/image37.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6.jpg"/><Relationship Id="rId5" Type="http://schemas.openxmlformats.org/officeDocument/2006/relationships/image" Target="../media/image32.jpg"/><Relationship Id="rId10" Type="http://schemas.openxmlformats.org/officeDocument/2006/relationships/image" Target="../media/image35.jpg"/><Relationship Id="rId4" Type="http://schemas.openxmlformats.org/officeDocument/2006/relationships/image" Target="../media/image31.jpg"/><Relationship Id="rId9" Type="http://schemas.openxmlformats.org/officeDocument/2006/relationships/image" Target="../media/image34.jpg"/><Relationship Id="rId1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29.png"/><Relationship Id="rId3" Type="http://schemas.openxmlformats.org/officeDocument/2006/relationships/image" Target="../media/image30.jpg"/><Relationship Id="rId7" Type="http://schemas.openxmlformats.org/officeDocument/2006/relationships/image" Target="../media/image33.jpg"/><Relationship Id="rId12" Type="http://schemas.openxmlformats.org/officeDocument/2006/relationships/image" Target="../media/image38.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jpg"/><Relationship Id="rId11" Type="http://schemas.openxmlformats.org/officeDocument/2006/relationships/image" Target="../media/image37.jpg"/><Relationship Id="rId5" Type="http://schemas.openxmlformats.org/officeDocument/2006/relationships/image" Target="../media/image32.jpg"/><Relationship Id="rId10" Type="http://schemas.openxmlformats.org/officeDocument/2006/relationships/image" Target="../media/image36.jpg"/><Relationship Id="rId4" Type="http://schemas.openxmlformats.org/officeDocument/2006/relationships/image" Target="../media/image31.jpg"/><Relationship Id="rId9" Type="http://schemas.openxmlformats.org/officeDocument/2006/relationships/image" Target="../media/image35.jpg"/><Relationship Id="rId14" Type="http://schemas.openxmlformats.org/officeDocument/2006/relationships/image" Target="../media/image5.jpg"/></Relationships>
</file>

<file path=ppt/slides/_rels/slide6.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43.jpg"/><Relationship Id="rId3" Type="http://schemas.openxmlformats.org/officeDocument/2006/relationships/image" Target="../media/image30.jpg"/><Relationship Id="rId7" Type="http://schemas.openxmlformats.org/officeDocument/2006/relationships/image" Target="../media/image33.jpg"/><Relationship Id="rId12" Type="http://schemas.openxmlformats.org/officeDocument/2006/relationships/image" Target="../media/image42.jpg"/><Relationship Id="rId2" Type="http://schemas.openxmlformats.org/officeDocument/2006/relationships/image" Target="../media/image2.png"/><Relationship Id="rId16"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3.jpg"/><Relationship Id="rId11" Type="http://schemas.openxmlformats.org/officeDocument/2006/relationships/image" Target="../media/image41.jpg"/><Relationship Id="rId5" Type="http://schemas.openxmlformats.org/officeDocument/2006/relationships/image" Target="../media/image32.jpg"/><Relationship Id="rId15" Type="http://schemas.openxmlformats.org/officeDocument/2006/relationships/image" Target="../media/image45.jpg"/><Relationship Id="rId10" Type="http://schemas.openxmlformats.org/officeDocument/2006/relationships/image" Target="../media/image40.jpg"/><Relationship Id="rId4" Type="http://schemas.openxmlformats.org/officeDocument/2006/relationships/image" Target="../media/image31.jpg"/><Relationship Id="rId9" Type="http://schemas.openxmlformats.org/officeDocument/2006/relationships/image" Target="../media/image39.jpg"/><Relationship Id="rId14" Type="http://schemas.openxmlformats.org/officeDocument/2006/relationships/image" Target="../media/image44.jpg"/></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g"/><Relationship Id="rId3" Type="http://schemas.openxmlformats.org/officeDocument/2006/relationships/image" Target="../media/image3.jpg"/><Relationship Id="rId21" Type="http://schemas.openxmlformats.org/officeDocument/2006/relationships/image" Target="../media/image21.jp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g"/><Relationship Id="rId25" Type="http://schemas.openxmlformats.org/officeDocument/2006/relationships/image" Target="../media/image25.jpg"/><Relationship Id="rId2" Type="http://schemas.openxmlformats.org/officeDocument/2006/relationships/image" Target="../media/image2.png"/><Relationship Id="rId16" Type="http://schemas.openxmlformats.org/officeDocument/2006/relationships/image" Target="../media/image16.jpg"/><Relationship Id="rId20" Type="http://schemas.openxmlformats.org/officeDocument/2006/relationships/image" Target="../media/image20.jp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24" Type="http://schemas.openxmlformats.org/officeDocument/2006/relationships/image" Target="../media/image24.jpg"/><Relationship Id="rId5" Type="http://schemas.openxmlformats.org/officeDocument/2006/relationships/image" Target="../media/image5.jpg"/><Relationship Id="rId15" Type="http://schemas.openxmlformats.org/officeDocument/2006/relationships/image" Target="../media/image15.jpg"/><Relationship Id="rId23" Type="http://schemas.openxmlformats.org/officeDocument/2006/relationships/image" Target="../media/image23.jpg"/><Relationship Id="rId28" Type="http://schemas.openxmlformats.org/officeDocument/2006/relationships/image" Target="../media/image28.jpg"/><Relationship Id="rId10" Type="http://schemas.openxmlformats.org/officeDocument/2006/relationships/image" Target="../media/image10.jpg"/><Relationship Id="rId19" Type="http://schemas.openxmlformats.org/officeDocument/2006/relationships/image" Target="../media/image19.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g"/><Relationship Id="rId22" Type="http://schemas.openxmlformats.org/officeDocument/2006/relationships/image" Target="../media/image22.jpg"/><Relationship Id="rId27"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29.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0.jp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08B1D5-910A-4A66-95A8-2D84001E51E1}"/>
              </a:ext>
            </a:extLst>
          </p:cNvPr>
          <p:cNvSpPr/>
          <p:nvPr/>
        </p:nvSpPr>
        <p:spPr>
          <a:xfrm>
            <a:off x="0" y="0"/>
            <a:ext cx="12192000" cy="68580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84720B4-3E32-42B4-8A7D-8B5CCA92354F}"/>
              </a:ext>
            </a:extLst>
          </p:cNvPr>
          <p:cNvPicPr>
            <a:picLocks noChangeAspect="1"/>
          </p:cNvPicPr>
          <p:nvPr/>
        </p:nvPicPr>
        <p:blipFill rotWithShape="1">
          <a:blip r:embed="rId2">
            <a:extLst>
              <a:ext uri="{28A0092B-C50C-407E-A947-70E740481C1C}">
                <a14:useLocalDpi xmlns:a14="http://schemas.microsoft.com/office/drawing/2010/main" val="0"/>
              </a:ext>
            </a:extLst>
          </a:blip>
          <a:srcRect l="31492" t="37051" r="32553" b="39744"/>
          <a:stretch/>
        </p:blipFill>
        <p:spPr>
          <a:xfrm>
            <a:off x="5401407" y="2633296"/>
            <a:ext cx="1389186" cy="1591408"/>
          </a:xfrm>
          <a:prstGeom prst="rect">
            <a:avLst/>
          </a:prstGeom>
        </p:spPr>
      </p:pic>
    </p:spTree>
    <p:extLst>
      <p:ext uri="{BB962C8B-B14F-4D97-AF65-F5344CB8AC3E}">
        <p14:creationId xmlns:p14="http://schemas.microsoft.com/office/powerpoint/2010/main" val="313975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D1156-AFB3-432F-980B-2A549F5F54E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sp>
        <p:nvSpPr>
          <p:cNvPr id="7" name="TextBox 6">
            <a:extLst>
              <a:ext uri="{FF2B5EF4-FFF2-40B4-BE49-F238E27FC236}">
                <a16:creationId xmlns:a16="http://schemas.microsoft.com/office/drawing/2014/main" id="{C01ADAFD-870A-4B1F-8542-4288AE9BCA8A}"/>
              </a:ext>
            </a:extLst>
          </p:cNvPr>
          <p:cNvSpPr txBox="1"/>
          <p:nvPr/>
        </p:nvSpPr>
        <p:spPr>
          <a:xfrm>
            <a:off x="272560" y="1723292"/>
            <a:ext cx="8994531" cy="1446550"/>
          </a:xfrm>
          <a:prstGeom prst="rect">
            <a:avLst/>
          </a:prstGeom>
          <a:noFill/>
        </p:spPr>
        <p:txBody>
          <a:bodyPr wrap="square" rtlCol="0">
            <a:spAutoFit/>
          </a:bodyPr>
          <a:lstStyle/>
          <a:p>
            <a:r>
              <a:rPr lang="en-US" sz="4400" b="1"/>
              <a:t>TỒN TẠI CỦA THẾ GIỚI LÀ TIỀN ĐỀ CHO SỰ THỐNG NHẤT CỦA THẾ GIỚI</a:t>
            </a:r>
          </a:p>
        </p:txBody>
      </p:sp>
      <p:pic>
        <p:nvPicPr>
          <p:cNvPr id="11" name="Picture 10">
            <a:extLst>
              <a:ext uri="{FF2B5EF4-FFF2-40B4-BE49-F238E27FC236}">
                <a16:creationId xmlns:a16="http://schemas.microsoft.com/office/drawing/2014/main" id="{BD6C5580-D947-417B-AFB2-FDCE79426E67}"/>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3" name="Picture 12">
            <a:extLst>
              <a:ext uri="{FF2B5EF4-FFF2-40B4-BE49-F238E27FC236}">
                <a16:creationId xmlns:a16="http://schemas.microsoft.com/office/drawing/2014/main" id="{02D538FE-13B8-4016-B52C-ACBBF9A1336E}"/>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3031091"/>
            <a:ext cx="9287613" cy="197940"/>
          </a:xfrm>
          <a:prstGeom prst="rect">
            <a:avLst/>
          </a:prstGeom>
        </p:spPr>
      </p:pic>
      <p:pic>
        <p:nvPicPr>
          <p:cNvPr id="15" name="Picture 14">
            <a:extLst>
              <a:ext uri="{FF2B5EF4-FFF2-40B4-BE49-F238E27FC236}">
                <a16:creationId xmlns:a16="http://schemas.microsoft.com/office/drawing/2014/main" id="{BB89C378-EAFB-4FFE-ABC6-2F5BE9A42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6315" y="3229031"/>
            <a:ext cx="2143125" cy="2143125"/>
          </a:xfrm>
          <a:prstGeom prst="rect">
            <a:avLst/>
          </a:prstGeom>
        </p:spPr>
      </p:pic>
      <p:sp>
        <p:nvSpPr>
          <p:cNvPr id="16" name="TextBox 15">
            <a:extLst>
              <a:ext uri="{FF2B5EF4-FFF2-40B4-BE49-F238E27FC236}">
                <a16:creationId xmlns:a16="http://schemas.microsoft.com/office/drawing/2014/main" id="{3C4AAF07-0031-44EB-BC71-5410B55A2681}"/>
              </a:ext>
            </a:extLst>
          </p:cNvPr>
          <p:cNvSpPr txBox="1"/>
          <p:nvPr/>
        </p:nvSpPr>
        <p:spPr>
          <a:xfrm>
            <a:off x="272560" y="3216951"/>
            <a:ext cx="7807570" cy="3046988"/>
          </a:xfrm>
          <a:prstGeom prst="rect">
            <a:avLst/>
          </a:prstGeom>
          <a:noFill/>
        </p:spPr>
        <p:txBody>
          <a:bodyPr wrap="square" rtlCol="0">
            <a:spAutoFit/>
          </a:bodyPr>
          <a:lstStyle/>
          <a:p>
            <a:r>
              <a:rPr lang="en-US" sz="2400" b="1">
                <a:solidFill>
                  <a:schemeClr val="accent1">
                    <a:lumMod val="75000"/>
                  </a:schemeClr>
                </a:solidFill>
              </a:rPr>
              <a:t>Tồn tại là phạm trù chỉ tính có thực của thế giới xung quanh con người</a:t>
            </a:r>
          </a:p>
          <a:p>
            <a:endParaRPr lang="en-US" sz="2400" b="1">
              <a:solidFill>
                <a:schemeClr val="accent1">
                  <a:lumMod val="75000"/>
                </a:schemeClr>
              </a:solidFill>
            </a:endParaRPr>
          </a:p>
          <a:p>
            <a:r>
              <a:rPr lang="en-US" sz="2400" b="1">
                <a:solidFill>
                  <a:schemeClr val="accent1">
                    <a:lumMod val="75000"/>
                  </a:schemeClr>
                </a:solidFill>
              </a:rPr>
              <a:t>Chủ nghĩa duy vật hiểu sự tồn tại của thế giới như một chỉnh thể mà bản chất của nó là vật chất </a:t>
            </a:r>
          </a:p>
          <a:p>
            <a:endParaRPr lang="en-US" sz="2400" b="1">
              <a:solidFill>
                <a:schemeClr val="accent1">
                  <a:lumMod val="75000"/>
                </a:schemeClr>
              </a:solidFill>
            </a:endParaRPr>
          </a:p>
          <a:p>
            <a:r>
              <a:rPr lang="en-US" sz="2400" b="1">
                <a:solidFill>
                  <a:schemeClr val="accent1">
                    <a:lumMod val="75000"/>
                  </a:schemeClr>
                </a:solidFill>
              </a:rPr>
              <a:t>Các nhà triết học duy tâm khẳng định thế giới tinh thần mới tồn tại nên bản chất của tồn tại cũng là tinh thần</a:t>
            </a:r>
          </a:p>
        </p:txBody>
      </p:sp>
      <p:pic>
        <p:nvPicPr>
          <p:cNvPr id="17" name="Picture 16">
            <a:extLst>
              <a:ext uri="{FF2B5EF4-FFF2-40B4-BE49-F238E27FC236}">
                <a16:creationId xmlns:a16="http://schemas.microsoft.com/office/drawing/2014/main" id="{DF10222D-905C-4D95-925C-75DA10E5167A}"/>
              </a:ext>
            </a:extLst>
          </p:cNvPr>
          <p:cNvPicPr>
            <a:picLocks noChangeAspect="1"/>
          </p:cNvPicPr>
          <p:nvPr/>
        </p:nvPicPr>
        <p:blipFill rotWithShape="1">
          <a:blip r:embed="rId5">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8" name="Picture 17">
            <a:extLst>
              <a:ext uri="{FF2B5EF4-FFF2-40B4-BE49-F238E27FC236}">
                <a16:creationId xmlns:a16="http://schemas.microsoft.com/office/drawing/2014/main" id="{9769E69B-FDD5-46B7-BB8E-28CF206492F7}"/>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9" name="Picture 18">
            <a:extLst>
              <a:ext uri="{FF2B5EF4-FFF2-40B4-BE49-F238E27FC236}">
                <a16:creationId xmlns:a16="http://schemas.microsoft.com/office/drawing/2014/main" id="{C22F00D9-D523-41F9-9AA8-1861F9A9FE52}"/>
              </a:ext>
            </a:extLst>
          </p:cNvPr>
          <p:cNvPicPr>
            <a:picLocks noChangeAspect="1"/>
          </p:cNvPicPr>
          <p:nvPr/>
        </p:nvPicPr>
        <p:blipFill rotWithShape="1">
          <a:blip r:embed="rId5">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0" name="Picture 19">
            <a:extLst>
              <a:ext uri="{FF2B5EF4-FFF2-40B4-BE49-F238E27FC236}">
                <a16:creationId xmlns:a16="http://schemas.microsoft.com/office/drawing/2014/main" id="{3D3514A4-791B-4804-87D0-13E4CC24D940}"/>
              </a:ext>
            </a:extLst>
          </p:cNvPr>
          <p:cNvPicPr>
            <a:picLocks noChangeAspect="1"/>
          </p:cNvPicPr>
          <p:nvPr/>
        </p:nvPicPr>
        <p:blipFill rotWithShape="1">
          <a:blip r:embed="rId5">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1" name="Picture 20">
            <a:extLst>
              <a:ext uri="{FF2B5EF4-FFF2-40B4-BE49-F238E27FC236}">
                <a16:creationId xmlns:a16="http://schemas.microsoft.com/office/drawing/2014/main" id="{C2A199E1-2489-4C70-986F-D543A2780CCC}"/>
              </a:ext>
            </a:extLst>
          </p:cNvPr>
          <p:cNvPicPr>
            <a:picLocks noChangeAspect="1"/>
          </p:cNvPicPr>
          <p:nvPr/>
        </p:nvPicPr>
        <p:blipFill rotWithShape="1">
          <a:blip r:embed="rId5">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2" name="Picture 21">
            <a:extLst>
              <a:ext uri="{FF2B5EF4-FFF2-40B4-BE49-F238E27FC236}">
                <a16:creationId xmlns:a16="http://schemas.microsoft.com/office/drawing/2014/main" id="{BD9BE9DC-63C6-4DCB-B73F-AC5204A45DFA}"/>
              </a:ext>
            </a:extLst>
          </p:cNvPr>
          <p:cNvPicPr>
            <a:picLocks noChangeAspect="1"/>
          </p:cNvPicPr>
          <p:nvPr/>
        </p:nvPicPr>
        <p:blipFill rotWithShape="1">
          <a:blip r:embed="rId6">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spTree>
    <p:extLst>
      <p:ext uri="{BB962C8B-B14F-4D97-AF65-F5344CB8AC3E}">
        <p14:creationId xmlns:p14="http://schemas.microsoft.com/office/powerpoint/2010/main" val="107486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80F8D-CF82-407D-A5A6-B52C8624F6A0}"/>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id="{B856511F-D164-4716-9F7E-D99FE95ED51F}"/>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7" name="Picture 6">
            <a:extLst>
              <a:ext uri="{FF2B5EF4-FFF2-40B4-BE49-F238E27FC236}">
                <a16:creationId xmlns:a16="http://schemas.microsoft.com/office/drawing/2014/main" id="{CEE80965-E226-411B-9F43-D985BD205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6315" y="3229031"/>
            <a:ext cx="2143125" cy="2143125"/>
          </a:xfrm>
          <a:prstGeom prst="rect">
            <a:avLst/>
          </a:prstGeom>
        </p:spPr>
      </p:pic>
      <p:pic>
        <p:nvPicPr>
          <p:cNvPr id="8" name="Picture 7">
            <a:extLst>
              <a:ext uri="{FF2B5EF4-FFF2-40B4-BE49-F238E27FC236}">
                <a16:creationId xmlns:a16="http://schemas.microsoft.com/office/drawing/2014/main" id="{954BF1AE-A761-4FCC-B636-69B7458FC945}"/>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2347546"/>
            <a:ext cx="9287613" cy="197940"/>
          </a:xfrm>
          <a:prstGeom prst="rect">
            <a:avLst/>
          </a:prstGeom>
        </p:spPr>
      </p:pic>
      <p:sp>
        <p:nvSpPr>
          <p:cNvPr id="9" name="TextBox 8">
            <a:extLst>
              <a:ext uri="{FF2B5EF4-FFF2-40B4-BE49-F238E27FC236}">
                <a16:creationId xmlns:a16="http://schemas.microsoft.com/office/drawing/2014/main" id="{6C115CC5-BE17-4CA5-9F1D-7846874C2EDA}"/>
              </a:ext>
            </a:extLst>
          </p:cNvPr>
          <p:cNvSpPr txBox="1"/>
          <p:nvPr/>
        </p:nvSpPr>
        <p:spPr>
          <a:xfrm>
            <a:off x="272560" y="1723292"/>
            <a:ext cx="8994531" cy="707886"/>
          </a:xfrm>
          <a:prstGeom prst="rect">
            <a:avLst/>
          </a:prstGeom>
          <a:noFill/>
        </p:spPr>
        <p:txBody>
          <a:bodyPr wrap="square" rtlCol="0">
            <a:spAutoFit/>
          </a:bodyPr>
          <a:lstStyle/>
          <a:p>
            <a:r>
              <a:rPr lang="en-US" sz="4000" b="1"/>
              <a:t>THẾ GIỚI THÔNG NHẤT Ở TÍNH VẬT CHẤT</a:t>
            </a:r>
          </a:p>
        </p:txBody>
      </p:sp>
      <p:sp>
        <p:nvSpPr>
          <p:cNvPr id="10" name="TextBox 9">
            <a:extLst>
              <a:ext uri="{FF2B5EF4-FFF2-40B4-BE49-F238E27FC236}">
                <a16:creationId xmlns:a16="http://schemas.microsoft.com/office/drawing/2014/main" id="{A66152C3-0CF7-4720-8B5E-8CA5D8E16AE8}"/>
              </a:ext>
            </a:extLst>
          </p:cNvPr>
          <p:cNvSpPr txBox="1"/>
          <p:nvPr/>
        </p:nvSpPr>
        <p:spPr>
          <a:xfrm>
            <a:off x="266698" y="2591492"/>
            <a:ext cx="9287611" cy="646331"/>
          </a:xfrm>
          <a:prstGeom prst="rect">
            <a:avLst/>
          </a:prstGeom>
          <a:noFill/>
        </p:spPr>
        <p:txBody>
          <a:bodyPr wrap="square" rtlCol="0">
            <a:spAutoFit/>
          </a:bodyPr>
          <a:lstStyle/>
          <a:p>
            <a:r>
              <a:rPr lang="en-US" b="1">
                <a:solidFill>
                  <a:schemeClr val="accent1">
                    <a:lumMod val="75000"/>
                  </a:schemeClr>
                </a:solidFill>
              </a:rPr>
              <a:t>Chủ nghĩa duy vật biên chứng khẳng định: Bản chất của thế giới là vật chất, thế giới thống nhất ở tính vật chất. Điều đó được thể hiện ở những điểm cơ bản sau nhau:</a:t>
            </a:r>
          </a:p>
        </p:txBody>
      </p:sp>
      <p:sp>
        <p:nvSpPr>
          <p:cNvPr id="11" name="TextBox 10">
            <a:extLst>
              <a:ext uri="{FF2B5EF4-FFF2-40B4-BE49-F238E27FC236}">
                <a16:creationId xmlns:a16="http://schemas.microsoft.com/office/drawing/2014/main" id="{93F47DD8-0671-4BA1-8E8E-057B2C46779E}"/>
              </a:ext>
            </a:extLst>
          </p:cNvPr>
          <p:cNvSpPr txBox="1"/>
          <p:nvPr/>
        </p:nvSpPr>
        <p:spPr>
          <a:xfrm>
            <a:off x="266699" y="3283829"/>
            <a:ext cx="9287612" cy="3693319"/>
          </a:xfrm>
          <a:prstGeom prst="rect">
            <a:avLst/>
          </a:prstGeom>
          <a:noFill/>
        </p:spPr>
        <p:txBody>
          <a:bodyPr wrap="square" rtlCol="0">
            <a:spAutoFit/>
          </a:bodyPr>
          <a:lstStyle/>
          <a:p>
            <a:r>
              <a:rPr lang="en-US" b="1">
                <a:solidFill>
                  <a:schemeClr val="accent6">
                    <a:lumMod val="50000"/>
                  </a:schemeClr>
                </a:solidFill>
              </a:rPr>
              <a:t>Chỉ có một thế giới duy nhất và thống nhất là thế giới vật chất. Thế giới vật chất tồn tại khách quan, có trước và độc lập với ý thức con người</a:t>
            </a:r>
          </a:p>
          <a:p>
            <a:endParaRPr lang="en-US" b="1">
              <a:solidFill>
                <a:schemeClr val="accent6">
                  <a:lumMod val="50000"/>
                </a:schemeClr>
              </a:solidFill>
            </a:endParaRPr>
          </a:p>
          <a:p>
            <a:r>
              <a:rPr lang="en-US" b="1">
                <a:solidFill>
                  <a:schemeClr val="accent6">
                    <a:lumMod val="50000"/>
                  </a:schemeClr>
                </a:solidFill>
              </a:rPr>
              <a:t>Mọi bộ phận của thế giới vật chất đều có mối liên hệ thống nhất với nhau, biểu hiện ở chỗ chúng đều là những dạng cụ thể của vật chất, là những kết cấu vật chất hoặc có nguồn gốc vật chất, do vật chất sinh ra và cùng sự chi phối của những quy luật khách quan phổ biến của thế giới vật chất </a:t>
            </a:r>
          </a:p>
          <a:p>
            <a:endParaRPr lang="en-US" b="1">
              <a:solidFill>
                <a:schemeClr val="accent6">
                  <a:lumMod val="50000"/>
                </a:schemeClr>
              </a:solidFill>
            </a:endParaRPr>
          </a:p>
          <a:p>
            <a:r>
              <a:rPr lang="en-US" b="1">
                <a:solidFill>
                  <a:schemeClr val="accent6">
                    <a:lumMod val="50000"/>
                  </a:schemeClr>
                </a:solidFill>
              </a:rPr>
              <a:t>Thế giới vật chất không do ai sinh ra và không bị mất đi, nó tồn tại vĩnh viễn, vô hạn và vô tận. Trong thế giới không có gì khác ngoài những quá trình vật chất đang biến đổi và chuyển hoá lẫn nhau, là nguồn gốc, nguyên nhân và kết quả của nhau.</a:t>
            </a:r>
          </a:p>
          <a:p>
            <a:endParaRPr lang="en-US"/>
          </a:p>
          <a:p>
            <a:r>
              <a:rPr lang="en-US"/>
              <a:t> </a:t>
            </a:r>
          </a:p>
        </p:txBody>
      </p:sp>
      <p:pic>
        <p:nvPicPr>
          <p:cNvPr id="12" name="Picture 11">
            <a:extLst>
              <a:ext uri="{FF2B5EF4-FFF2-40B4-BE49-F238E27FC236}">
                <a16:creationId xmlns:a16="http://schemas.microsoft.com/office/drawing/2014/main" id="{9C26ACF3-C2D4-43FB-990B-E4E5D253B8A1}"/>
              </a:ext>
            </a:extLst>
          </p:cNvPr>
          <p:cNvPicPr>
            <a:picLocks noChangeAspect="1"/>
          </p:cNvPicPr>
          <p:nvPr/>
        </p:nvPicPr>
        <p:blipFill rotWithShape="1">
          <a:blip r:embed="rId5">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3" name="Picture 12">
            <a:extLst>
              <a:ext uri="{FF2B5EF4-FFF2-40B4-BE49-F238E27FC236}">
                <a16:creationId xmlns:a16="http://schemas.microsoft.com/office/drawing/2014/main" id="{7F15F3AF-62E8-4490-884B-BE89D13BC2CF}"/>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4" name="Picture 13">
            <a:extLst>
              <a:ext uri="{FF2B5EF4-FFF2-40B4-BE49-F238E27FC236}">
                <a16:creationId xmlns:a16="http://schemas.microsoft.com/office/drawing/2014/main" id="{5131911B-B7C6-419C-8469-9FDE69DEF41F}"/>
              </a:ext>
            </a:extLst>
          </p:cNvPr>
          <p:cNvPicPr>
            <a:picLocks noChangeAspect="1"/>
          </p:cNvPicPr>
          <p:nvPr/>
        </p:nvPicPr>
        <p:blipFill rotWithShape="1">
          <a:blip r:embed="rId5">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5" name="Picture 14">
            <a:extLst>
              <a:ext uri="{FF2B5EF4-FFF2-40B4-BE49-F238E27FC236}">
                <a16:creationId xmlns:a16="http://schemas.microsoft.com/office/drawing/2014/main" id="{B98DB438-7E8C-4B75-82EE-4391E84C521A}"/>
              </a:ext>
            </a:extLst>
          </p:cNvPr>
          <p:cNvPicPr>
            <a:picLocks noChangeAspect="1"/>
          </p:cNvPicPr>
          <p:nvPr/>
        </p:nvPicPr>
        <p:blipFill rotWithShape="1">
          <a:blip r:embed="rId5">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6" name="Picture 15">
            <a:extLst>
              <a:ext uri="{FF2B5EF4-FFF2-40B4-BE49-F238E27FC236}">
                <a16:creationId xmlns:a16="http://schemas.microsoft.com/office/drawing/2014/main" id="{28466700-050A-44B8-BAFF-18A1A0F11CF9}"/>
              </a:ext>
            </a:extLst>
          </p:cNvPr>
          <p:cNvPicPr>
            <a:picLocks noChangeAspect="1"/>
          </p:cNvPicPr>
          <p:nvPr/>
        </p:nvPicPr>
        <p:blipFill rotWithShape="1">
          <a:blip r:embed="rId5">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7" name="Picture 16">
            <a:extLst>
              <a:ext uri="{FF2B5EF4-FFF2-40B4-BE49-F238E27FC236}">
                <a16:creationId xmlns:a16="http://schemas.microsoft.com/office/drawing/2014/main" id="{47F90E11-172D-4B91-98CE-23C7CC572E3D}"/>
              </a:ext>
            </a:extLst>
          </p:cNvPr>
          <p:cNvPicPr>
            <a:picLocks noChangeAspect="1"/>
          </p:cNvPicPr>
          <p:nvPr/>
        </p:nvPicPr>
        <p:blipFill rotWithShape="1">
          <a:blip r:embed="rId6">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spTree>
    <p:extLst>
      <p:ext uri="{BB962C8B-B14F-4D97-AF65-F5344CB8AC3E}">
        <p14:creationId xmlns:p14="http://schemas.microsoft.com/office/powerpoint/2010/main" val="399729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9BDCB0-B43A-4713-AEFA-BDC690096707}"/>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id="{0FACA9DF-2143-4F31-835E-470FDD4560C9}"/>
              </a:ext>
            </a:extLst>
          </p:cNvPr>
          <p:cNvPicPr>
            <a:picLocks noChangeAspect="1"/>
          </p:cNvPicPr>
          <p:nvPr/>
        </p:nvPicPr>
        <p:blipFill rotWithShape="1">
          <a:blip r:embed="rId3">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8" name="Picture 7">
            <a:extLst>
              <a:ext uri="{FF2B5EF4-FFF2-40B4-BE49-F238E27FC236}">
                <a16:creationId xmlns:a16="http://schemas.microsoft.com/office/drawing/2014/main" id="{E6DA260C-8373-4846-8154-D958E5596970}"/>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9" name="Picture 8">
            <a:extLst>
              <a:ext uri="{FF2B5EF4-FFF2-40B4-BE49-F238E27FC236}">
                <a16:creationId xmlns:a16="http://schemas.microsoft.com/office/drawing/2014/main" id="{DEAEBE20-CA8A-4688-B244-A8F78CB481D1}"/>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0" name="Picture 9">
            <a:extLst>
              <a:ext uri="{FF2B5EF4-FFF2-40B4-BE49-F238E27FC236}">
                <a16:creationId xmlns:a16="http://schemas.microsoft.com/office/drawing/2014/main" id="{CB4B11EF-9CB3-4882-85EA-9CBC2E879E30}"/>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1" name="Picture 10">
            <a:extLst>
              <a:ext uri="{FF2B5EF4-FFF2-40B4-BE49-F238E27FC236}">
                <a16:creationId xmlns:a16="http://schemas.microsoft.com/office/drawing/2014/main" id="{89846B97-D490-490F-92F2-283D9F99C46E}"/>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2" name="Picture 11">
            <a:extLst>
              <a:ext uri="{FF2B5EF4-FFF2-40B4-BE49-F238E27FC236}">
                <a16:creationId xmlns:a16="http://schemas.microsoft.com/office/drawing/2014/main" id="{1CFBDC36-0EDB-4761-BA75-DC269AC7C95D}"/>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3" name="Picture 12">
            <a:extLst>
              <a:ext uri="{FF2B5EF4-FFF2-40B4-BE49-F238E27FC236}">
                <a16:creationId xmlns:a16="http://schemas.microsoft.com/office/drawing/2014/main" id="{308156E3-E815-4208-8D2A-457F43DA9ABB}"/>
              </a:ext>
            </a:extLst>
          </p:cNvPr>
          <p:cNvPicPr>
            <a:picLocks noChangeAspect="1"/>
          </p:cNvPicPr>
          <p:nvPr/>
        </p:nvPicPr>
        <p:blipFill rotWithShape="1">
          <a:blip r:embed="rId3">
            <a:extLst>
              <a:ext uri="{28A0092B-C50C-407E-A947-70E740481C1C}">
                <a14:useLocalDpi xmlns:a14="http://schemas.microsoft.com/office/drawing/2010/main" val="0"/>
              </a:ext>
            </a:extLst>
          </a:blip>
          <a:srcRect l="19688" t="25128" r="22788" b="72692"/>
          <a:stretch/>
        </p:blipFill>
        <p:spPr>
          <a:xfrm>
            <a:off x="126019" y="2347546"/>
            <a:ext cx="9287613" cy="197940"/>
          </a:xfrm>
          <a:prstGeom prst="rect">
            <a:avLst/>
          </a:prstGeom>
        </p:spPr>
      </p:pic>
      <p:sp>
        <p:nvSpPr>
          <p:cNvPr id="14" name="TextBox 13">
            <a:extLst>
              <a:ext uri="{FF2B5EF4-FFF2-40B4-BE49-F238E27FC236}">
                <a16:creationId xmlns:a16="http://schemas.microsoft.com/office/drawing/2014/main" id="{86ABC09B-432B-47BF-B0E3-39E4EF5A9FC8}"/>
              </a:ext>
            </a:extLst>
          </p:cNvPr>
          <p:cNvSpPr txBox="1"/>
          <p:nvPr/>
        </p:nvSpPr>
        <p:spPr>
          <a:xfrm>
            <a:off x="272560" y="1723292"/>
            <a:ext cx="8994531" cy="707886"/>
          </a:xfrm>
          <a:prstGeom prst="rect">
            <a:avLst/>
          </a:prstGeom>
          <a:noFill/>
        </p:spPr>
        <p:txBody>
          <a:bodyPr wrap="square" rtlCol="0">
            <a:spAutoFit/>
          </a:bodyPr>
          <a:lstStyle/>
          <a:p>
            <a:r>
              <a:rPr lang="en-US" sz="4000" b="1"/>
              <a:t>VÍ DỤ THỰC TẾ</a:t>
            </a:r>
          </a:p>
        </p:txBody>
      </p:sp>
      <p:sp>
        <p:nvSpPr>
          <p:cNvPr id="15" name="TextBox 14">
            <a:extLst>
              <a:ext uri="{FF2B5EF4-FFF2-40B4-BE49-F238E27FC236}">
                <a16:creationId xmlns:a16="http://schemas.microsoft.com/office/drawing/2014/main" id="{E5DF09DC-8003-4840-A198-1C47FD70CAD4}"/>
              </a:ext>
            </a:extLst>
          </p:cNvPr>
          <p:cNvSpPr txBox="1"/>
          <p:nvPr/>
        </p:nvSpPr>
        <p:spPr>
          <a:xfrm>
            <a:off x="272560" y="2558598"/>
            <a:ext cx="8994531" cy="923330"/>
          </a:xfrm>
          <a:prstGeom prst="rect">
            <a:avLst/>
          </a:prstGeom>
          <a:noFill/>
        </p:spPr>
        <p:txBody>
          <a:bodyPr wrap="square" rtlCol="0">
            <a:spAutoFit/>
          </a:bodyPr>
          <a:lstStyle/>
          <a:p>
            <a:r>
              <a:rPr lang="en-US" b="1">
                <a:solidFill>
                  <a:schemeClr val="accent1">
                    <a:lumMod val="75000"/>
                  </a:schemeClr>
                </a:solidFill>
              </a:rPr>
              <a:t>Xã hội loài người là cấp độ cao nhất của xã hội vật chất, là cấp độ đặc biệt của tổ chức vật chất. Xã hội là một bộ phận của thế giới vật chất có nền tảng tự nhiên, có kết cấu và quy luật vận động khách quan không phụ thuộc vào ý thức con người</a:t>
            </a:r>
          </a:p>
        </p:txBody>
      </p:sp>
      <p:pic>
        <p:nvPicPr>
          <p:cNvPr id="17" name="Picture 16">
            <a:extLst>
              <a:ext uri="{FF2B5EF4-FFF2-40B4-BE49-F238E27FC236}">
                <a16:creationId xmlns:a16="http://schemas.microsoft.com/office/drawing/2014/main" id="{51CA6783-B92A-4FA9-9C87-414F3D32A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3632" y="3233910"/>
            <a:ext cx="2458209" cy="1843657"/>
          </a:xfrm>
          <a:prstGeom prst="rect">
            <a:avLst/>
          </a:prstGeom>
        </p:spPr>
      </p:pic>
      <p:sp>
        <p:nvSpPr>
          <p:cNvPr id="18" name="TextBox 17">
            <a:extLst>
              <a:ext uri="{FF2B5EF4-FFF2-40B4-BE49-F238E27FC236}">
                <a16:creationId xmlns:a16="http://schemas.microsoft.com/office/drawing/2014/main" id="{91F66CF4-E5F0-4709-8697-16903962AB63}"/>
              </a:ext>
            </a:extLst>
          </p:cNvPr>
          <p:cNvSpPr txBox="1"/>
          <p:nvPr/>
        </p:nvSpPr>
        <p:spPr>
          <a:xfrm>
            <a:off x="272559" y="3431967"/>
            <a:ext cx="8994531" cy="646331"/>
          </a:xfrm>
          <a:prstGeom prst="rect">
            <a:avLst/>
          </a:prstGeom>
          <a:noFill/>
        </p:spPr>
        <p:txBody>
          <a:bodyPr wrap="square" rtlCol="0">
            <a:spAutoFit/>
          </a:bodyPr>
          <a:lstStyle/>
          <a:p>
            <a:r>
              <a:rPr lang="en-US" b="1">
                <a:solidFill>
                  <a:schemeClr val="accent1">
                    <a:lumMod val="75000"/>
                  </a:schemeClr>
                </a:solidFill>
              </a:rPr>
              <a:t>Hoá học đã chứng minh sự thống nhất vật chất của thế giới biểu hiện ở sự thống nhất giữa vỏ hữu cơ và vô cơ</a:t>
            </a:r>
          </a:p>
        </p:txBody>
      </p:sp>
      <p:pic>
        <p:nvPicPr>
          <p:cNvPr id="20" name="Picture 19">
            <a:extLst>
              <a:ext uri="{FF2B5EF4-FFF2-40B4-BE49-F238E27FC236}">
                <a16:creationId xmlns:a16="http://schemas.microsoft.com/office/drawing/2014/main" id="{B3D120EF-FBB7-4812-B599-995E916FA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5293" y="3160844"/>
            <a:ext cx="2987646" cy="1916723"/>
          </a:xfrm>
          <a:prstGeom prst="rect">
            <a:avLst/>
          </a:prstGeom>
        </p:spPr>
      </p:pic>
      <p:sp>
        <p:nvSpPr>
          <p:cNvPr id="21" name="TextBox 20">
            <a:extLst>
              <a:ext uri="{FF2B5EF4-FFF2-40B4-BE49-F238E27FC236}">
                <a16:creationId xmlns:a16="http://schemas.microsoft.com/office/drawing/2014/main" id="{80D88C70-61FC-4817-99CE-418BA87D232F}"/>
              </a:ext>
            </a:extLst>
          </p:cNvPr>
          <p:cNvSpPr txBox="1"/>
          <p:nvPr/>
        </p:nvSpPr>
        <p:spPr>
          <a:xfrm>
            <a:off x="279931" y="4053223"/>
            <a:ext cx="8882603" cy="923330"/>
          </a:xfrm>
          <a:prstGeom prst="rect">
            <a:avLst/>
          </a:prstGeom>
          <a:noFill/>
        </p:spPr>
        <p:txBody>
          <a:bodyPr wrap="square" rtlCol="0">
            <a:spAutoFit/>
          </a:bodyPr>
          <a:lstStyle/>
          <a:p>
            <a:r>
              <a:rPr lang="en-US" b="1">
                <a:solidFill>
                  <a:schemeClr val="accent1">
                    <a:lumMod val="75000"/>
                  </a:schemeClr>
                </a:solidFill>
              </a:rPr>
              <a:t>Vật lí học hiện đại đã chứng minh sự tồn tại khách quan của các dạng vật chất (Vật lí, cũng như các ngành khoa học khác, dựa trên triết học của khoa học để đưa ra những miêu tả phù hợp cho phương pháp khoa học) </a:t>
            </a:r>
          </a:p>
        </p:txBody>
      </p:sp>
      <p:pic>
        <p:nvPicPr>
          <p:cNvPr id="23" name="Picture 22">
            <a:extLst>
              <a:ext uri="{FF2B5EF4-FFF2-40B4-BE49-F238E27FC236}">
                <a16:creationId xmlns:a16="http://schemas.microsoft.com/office/drawing/2014/main" id="{F3E75EC5-A09C-4706-AD98-320200FF59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6586" y="3237192"/>
            <a:ext cx="2752299" cy="1720187"/>
          </a:xfrm>
          <a:prstGeom prst="rect">
            <a:avLst/>
          </a:prstGeom>
        </p:spPr>
      </p:pic>
      <p:pic>
        <p:nvPicPr>
          <p:cNvPr id="24" name="Picture 23">
            <a:extLst>
              <a:ext uri="{FF2B5EF4-FFF2-40B4-BE49-F238E27FC236}">
                <a16:creationId xmlns:a16="http://schemas.microsoft.com/office/drawing/2014/main" id="{3E0114D8-2A9B-4816-8616-9E30C4F3B307}"/>
              </a:ext>
            </a:extLst>
          </p:cNvPr>
          <p:cNvPicPr>
            <a:picLocks noChangeAspect="1"/>
          </p:cNvPicPr>
          <p:nvPr/>
        </p:nvPicPr>
        <p:blipFill rotWithShape="1">
          <a:blip r:embed="rId8">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spTree>
    <p:extLst>
      <p:ext uri="{BB962C8B-B14F-4D97-AF65-F5344CB8AC3E}">
        <p14:creationId xmlns:p14="http://schemas.microsoft.com/office/powerpoint/2010/main" val="370865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4A8297-F8E4-4741-8BC6-DE72EB506024}"/>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id="{E8B07288-F259-499B-A265-E3C87DA32E98}"/>
              </a:ext>
            </a:extLst>
          </p:cNvPr>
          <p:cNvPicPr>
            <a:picLocks noChangeAspect="1"/>
          </p:cNvPicPr>
          <p:nvPr/>
        </p:nvPicPr>
        <p:blipFill rotWithShape="1">
          <a:blip r:embed="rId3">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7" name="Picture 6">
            <a:extLst>
              <a:ext uri="{FF2B5EF4-FFF2-40B4-BE49-F238E27FC236}">
                <a16:creationId xmlns:a16="http://schemas.microsoft.com/office/drawing/2014/main" id="{540A46C2-2C1A-4FE6-8B02-2A79DBC87A8D}"/>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8" name="Picture 7">
            <a:extLst>
              <a:ext uri="{FF2B5EF4-FFF2-40B4-BE49-F238E27FC236}">
                <a16:creationId xmlns:a16="http://schemas.microsoft.com/office/drawing/2014/main" id="{2D985606-2A1D-45B5-AF4C-53A4BC8CEBD9}"/>
              </a:ext>
            </a:extLst>
          </p:cNvPr>
          <p:cNvPicPr>
            <a:picLocks noChangeAspect="1"/>
          </p:cNvPicPr>
          <p:nvPr/>
        </p:nvPicPr>
        <p:blipFill rotWithShape="1">
          <a:blip r:embed="rId3">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9" name="Picture 8">
            <a:extLst>
              <a:ext uri="{FF2B5EF4-FFF2-40B4-BE49-F238E27FC236}">
                <a16:creationId xmlns:a16="http://schemas.microsoft.com/office/drawing/2014/main" id="{034612C2-840F-46B6-BE1A-D696F302F1A1}"/>
              </a:ext>
            </a:extLst>
          </p:cNvPr>
          <p:cNvPicPr>
            <a:picLocks noChangeAspect="1"/>
          </p:cNvPicPr>
          <p:nvPr/>
        </p:nvPicPr>
        <p:blipFill rotWithShape="1">
          <a:blip r:embed="rId3">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0" name="Picture 9">
            <a:extLst>
              <a:ext uri="{FF2B5EF4-FFF2-40B4-BE49-F238E27FC236}">
                <a16:creationId xmlns:a16="http://schemas.microsoft.com/office/drawing/2014/main" id="{DF8B0349-F24A-497C-AF0F-75B4E2067A39}"/>
              </a:ext>
            </a:extLst>
          </p:cNvPr>
          <p:cNvPicPr>
            <a:picLocks noChangeAspect="1"/>
          </p:cNvPicPr>
          <p:nvPr/>
        </p:nvPicPr>
        <p:blipFill rotWithShape="1">
          <a:blip r:embed="rId3">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1" name="Picture 10">
            <a:extLst>
              <a:ext uri="{FF2B5EF4-FFF2-40B4-BE49-F238E27FC236}">
                <a16:creationId xmlns:a16="http://schemas.microsoft.com/office/drawing/2014/main" id="{097F8350-682F-4819-8486-7A02243622EC}"/>
              </a:ext>
            </a:extLst>
          </p:cNvPr>
          <p:cNvPicPr>
            <a:picLocks noChangeAspect="1"/>
          </p:cNvPicPr>
          <p:nvPr/>
        </p:nvPicPr>
        <p:blipFill rotWithShape="1">
          <a:blip r:embed="rId4">
            <a:extLst>
              <a:ext uri="{28A0092B-C50C-407E-A947-70E740481C1C}">
                <a14:useLocalDpi xmlns:a14="http://schemas.microsoft.com/office/drawing/2010/main" val="0"/>
              </a:ext>
            </a:extLst>
          </a:blip>
          <a:srcRect l="19688" t="25128" r="22788" b="72692"/>
          <a:stretch/>
        </p:blipFill>
        <p:spPr>
          <a:xfrm>
            <a:off x="126019" y="2347546"/>
            <a:ext cx="9287613" cy="197940"/>
          </a:xfrm>
          <a:prstGeom prst="rect">
            <a:avLst/>
          </a:prstGeom>
        </p:spPr>
      </p:pic>
      <p:sp>
        <p:nvSpPr>
          <p:cNvPr id="12" name="TextBox 11">
            <a:extLst>
              <a:ext uri="{FF2B5EF4-FFF2-40B4-BE49-F238E27FC236}">
                <a16:creationId xmlns:a16="http://schemas.microsoft.com/office/drawing/2014/main" id="{D0B0A0CB-2141-4AA1-8486-18E6D467315C}"/>
              </a:ext>
            </a:extLst>
          </p:cNvPr>
          <p:cNvSpPr txBox="1"/>
          <p:nvPr/>
        </p:nvSpPr>
        <p:spPr>
          <a:xfrm>
            <a:off x="272560" y="1723292"/>
            <a:ext cx="8994531" cy="707886"/>
          </a:xfrm>
          <a:prstGeom prst="rect">
            <a:avLst/>
          </a:prstGeom>
          <a:noFill/>
        </p:spPr>
        <p:txBody>
          <a:bodyPr wrap="square" rtlCol="0">
            <a:spAutoFit/>
          </a:bodyPr>
          <a:lstStyle/>
          <a:p>
            <a:r>
              <a:rPr lang="en-US" sz="4000" b="1"/>
              <a:t>VÍ DỤ THỰC TẾ</a:t>
            </a:r>
          </a:p>
        </p:txBody>
      </p:sp>
      <p:pic>
        <p:nvPicPr>
          <p:cNvPr id="13" name="Picture 12">
            <a:extLst>
              <a:ext uri="{FF2B5EF4-FFF2-40B4-BE49-F238E27FC236}">
                <a16:creationId xmlns:a16="http://schemas.microsoft.com/office/drawing/2014/main" id="{B09334DD-A31D-4381-8E9E-40AC62B30E2A}"/>
              </a:ext>
            </a:extLst>
          </p:cNvPr>
          <p:cNvPicPr>
            <a:picLocks noChangeAspect="1"/>
          </p:cNvPicPr>
          <p:nvPr/>
        </p:nvPicPr>
        <p:blipFill rotWithShape="1">
          <a:blip r:embed="rId4">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pic>
        <p:nvPicPr>
          <p:cNvPr id="17" name="Picture 16">
            <a:extLst>
              <a:ext uri="{FF2B5EF4-FFF2-40B4-BE49-F238E27FC236}">
                <a16:creationId xmlns:a16="http://schemas.microsoft.com/office/drawing/2014/main" id="{670628F3-A335-4518-8292-AFDBB4D8AD6A}"/>
              </a:ext>
            </a:extLst>
          </p:cNvPr>
          <p:cNvPicPr>
            <a:picLocks noChangeAspect="1"/>
          </p:cNvPicPr>
          <p:nvPr/>
        </p:nvPicPr>
        <p:blipFill rotWithShape="1">
          <a:blip r:embed="rId5">
            <a:extLst>
              <a:ext uri="{28A0092B-C50C-407E-A947-70E740481C1C}">
                <a14:useLocalDpi xmlns:a14="http://schemas.microsoft.com/office/drawing/2010/main" val="0"/>
              </a:ext>
            </a:extLst>
          </a:blip>
          <a:srcRect b="11574"/>
          <a:stretch/>
        </p:blipFill>
        <p:spPr>
          <a:xfrm>
            <a:off x="9197871" y="3169740"/>
            <a:ext cx="2845937" cy="1828697"/>
          </a:xfrm>
          <a:prstGeom prst="rect">
            <a:avLst/>
          </a:prstGeom>
        </p:spPr>
      </p:pic>
      <p:sp>
        <p:nvSpPr>
          <p:cNvPr id="18" name="TextBox 17">
            <a:extLst>
              <a:ext uri="{FF2B5EF4-FFF2-40B4-BE49-F238E27FC236}">
                <a16:creationId xmlns:a16="http://schemas.microsoft.com/office/drawing/2014/main" id="{7BB6161C-D3EA-4CA1-B676-106FA6D3297A}"/>
              </a:ext>
            </a:extLst>
          </p:cNvPr>
          <p:cNvSpPr txBox="1"/>
          <p:nvPr/>
        </p:nvSpPr>
        <p:spPr>
          <a:xfrm>
            <a:off x="272560" y="2558598"/>
            <a:ext cx="8994531" cy="646331"/>
          </a:xfrm>
          <a:prstGeom prst="rect">
            <a:avLst/>
          </a:prstGeom>
          <a:noFill/>
        </p:spPr>
        <p:txBody>
          <a:bodyPr wrap="square" rtlCol="0">
            <a:spAutoFit/>
          </a:bodyPr>
          <a:lstStyle/>
          <a:p>
            <a:r>
              <a:rPr lang="en-US" b="1">
                <a:solidFill>
                  <a:schemeClr val="accent1">
                    <a:lumMod val="75000"/>
                  </a:schemeClr>
                </a:solidFill>
              </a:rPr>
              <a:t>Xã hội có nền tảng tự nhiên không do ai sinh ra. Vật chất dưới dạng xã hội là kết quả hoạt động của con người  </a:t>
            </a:r>
          </a:p>
        </p:txBody>
      </p:sp>
      <p:sp>
        <p:nvSpPr>
          <p:cNvPr id="19" name="TextBox 18">
            <a:extLst>
              <a:ext uri="{FF2B5EF4-FFF2-40B4-BE49-F238E27FC236}">
                <a16:creationId xmlns:a16="http://schemas.microsoft.com/office/drawing/2014/main" id="{9D3F7527-9D49-4C03-AFCC-2E6DEB0474A3}"/>
              </a:ext>
            </a:extLst>
          </p:cNvPr>
          <p:cNvSpPr txBox="1"/>
          <p:nvPr/>
        </p:nvSpPr>
        <p:spPr>
          <a:xfrm>
            <a:off x="272560" y="3213693"/>
            <a:ext cx="8712903" cy="1200329"/>
          </a:xfrm>
          <a:prstGeom prst="rect">
            <a:avLst/>
          </a:prstGeom>
          <a:noFill/>
        </p:spPr>
        <p:txBody>
          <a:bodyPr wrap="square" rtlCol="0">
            <a:spAutoFit/>
          </a:bodyPr>
          <a:lstStyle/>
          <a:p>
            <a:r>
              <a:rPr lang="en-US" b="1">
                <a:solidFill>
                  <a:schemeClr val="accent1">
                    <a:lumMod val="75000"/>
                  </a:schemeClr>
                </a:solidFill>
              </a:rPr>
              <a:t>Sự phát hiện ra hai dạng vật chất là chất và trường cùng sự chuyển hoá của chúng đã chứng tỏ thế giới vật chất không chỉ gồm quả Trái Đất, hệ mặt trời, hay một số thiên hà mà phải là toàn bộ quá trình tổ chức vật chất từ các hệ thống thiên hà đến các vật thể vi mô</a:t>
            </a:r>
          </a:p>
        </p:txBody>
      </p:sp>
      <p:pic>
        <p:nvPicPr>
          <p:cNvPr id="21" name="Picture 20">
            <a:extLst>
              <a:ext uri="{FF2B5EF4-FFF2-40B4-BE49-F238E27FC236}">
                <a16:creationId xmlns:a16="http://schemas.microsoft.com/office/drawing/2014/main" id="{F3887AFF-76C5-47B5-B123-BF6AFCB2E2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5463" y="3178531"/>
            <a:ext cx="3103584" cy="1745765"/>
          </a:xfrm>
          <a:prstGeom prst="rect">
            <a:avLst/>
          </a:prstGeom>
        </p:spPr>
      </p:pic>
      <p:pic>
        <p:nvPicPr>
          <p:cNvPr id="22" name="Picture 21">
            <a:extLst>
              <a:ext uri="{FF2B5EF4-FFF2-40B4-BE49-F238E27FC236}">
                <a16:creationId xmlns:a16="http://schemas.microsoft.com/office/drawing/2014/main" id="{0A2E918F-EBAA-4864-80EC-85C34081A85A}"/>
              </a:ext>
            </a:extLst>
          </p:cNvPr>
          <p:cNvPicPr>
            <a:picLocks noChangeAspect="1"/>
          </p:cNvPicPr>
          <p:nvPr/>
        </p:nvPicPr>
        <p:blipFill rotWithShape="1">
          <a:blip r:embed="rId7">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spTree>
    <p:extLst>
      <p:ext uri="{BB962C8B-B14F-4D97-AF65-F5344CB8AC3E}">
        <p14:creationId xmlns:p14="http://schemas.microsoft.com/office/powerpoint/2010/main" val="64773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BE4472-2960-4E5A-98F8-562EE2BD805B}"/>
              </a:ext>
            </a:extLst>
          </p:cNvPr>
          <p:cNvPicPr>
            <a:picLocks noChangeAspect="1"/>
          </p:cNvPicPr>
          <p:nvPr/>
        </p:nvPicPr>
        <p:blipFill rotWithShape="1">
          <a:blip r:embed="rId2">
            <a:extLst>
              <a:ext uri="{28A0092B-C50C-407E-A947-70E740481C1C}">
                <a14:useLocalDpi xmlns:a14="http://schemas.microsoft.com/office/drawing/2010/main" val="0"/>
              </a:ext>
            </a:extLst>
          </a:blip>
          <a:srcRect t="10385" r="697" b="78205"/>
          <a:stretch/>
        </p:blipFill>
        <p:spPr>
          <a:xfrm>
            <a:off x="-1" y="782515"/>
            <a:ext cx="12191243" cy="782516"/>
          </a:xfrm>
          <a:prstGeom prst="rect">
            <a:avLst/>
          </a:prstGeom>
        </p:spPr>
      </p:pic>
      <p:pic>
        <p:nvPicPr>
          <p:cNvPr id="6" name="Picture 5">
            <a:extLst>
              <a:ext uri="{FF2B5EF4-FFF2-40B4-BE49-F238E27FC236}">
                <a16:creationId xmlns:a16="http://schemas.microsoft.com/office/drawing/2014/main" id="{CFDA612C-1533-4006-9E22-D9AED93DF23C}"/>
              </a:ext>
            </a:extLst>
          </p:cNvPr>
          <p:cNvPicPr>
            <a:picLocks noChangeAspect="1"/>
          </p:cNvPicPr>
          <p:nvPr/>
        </p:nvPicPr>
        <p:blipFill rotWithShape="1">
          <a:blip r:embed="rId3">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7" name="Picture 6">
            <a:extLst>
              <a:ext uri="{FF2B5EF4-FFF2-40B4-BE49-F238E27FC236}">
                <a16:creationId xmlns:a16="http://schemas.microsoft.com/office/drawing/2014/main" id="{3B226106-1405-4E37-B40D-F2FB624B7D82}"/>
              </a:ext>
            </a:extLst>
          </p:cNvPr>
          <p:cNvPicPr>
            <a:picLocks noChangeAspect="1"/>
          </p:cNvPicPr>
          <p:nvPr/>
        </p:nvPicPr>
        <p:blipFill rotWithShape="1">
          <a:blip r:embed="rId3">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8" name="Picture 7">
            <a:extLst>
              <a:ext uri="{FF2B5EF4-FFF2-40B4-BE49-F238E27FC236}">
                <a16:creationId xmlns:a16="http://schemas.microsoft.com/office/drawing/2014/main" id="{E76D4BE3-0D2C-4FDB-A644-67A124AB18B8}"/>
              </a:ext>
            </a:extLst>
          </p:cNvPr>
          <p:cNvPicPr>
            <a:picLocks noChangeAspect="1"/>
          </p:cNvPicPr>
          <p:nvPr/>
        </p:nvPicPr>
        <p:blipFill rotWithShape="1">
          <a:blip r:embed="rId3">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9" name="Picture 8">
            <a:extLst>
              <a:ext uri="{FF2B5EF4-FFF2-40B4-BE49-F238E27FC236}">
                <a16:creationId xmlns:a16="http://schemas.microsoft.com/office/drawing/2014/main" id="{01873910-778F-458B-9BDF-5CBC1C049502}"/>
              </a:ext>
            </a:extLst>
          </p:cNvPr>
          <p:cNvPicPr>
            <a:picLocks noChangeAspect="1"/>
          </p:cNvPicPr>
          <p:nvPr/>
        </p:nvPicPr>
        <p:blipFill rotWithShape="1">
          <a:blip r:embed="rId3">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0" name="Picture 9">
            <a:extLst>
              <a:ext uri="{FF2B5EF4-FFF2-40B4-BE49-F238E27FC236}">
                <a16:creationId xmlns:a16="http://schemas.microsoft.com/office/drawing/2014/main" id="{9BB04FA4-09E9-4631-A988-1CCB20AED88F}"/>
              </a:ext>
            </a:extLst>
          </p:cNvPr>
          <p:cNvPicPr>
            <a:picLocks noChangeAspect="1"/>
          </p:cNvPicPr>
          <p:nvPr/>
        </p:nvPicPr>
        <p:blipFill rotWithShape="1">
          <a:blip r:embed="rId3">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1" name="Picture 10">
            <a:extLst>
              <a:ext uri="{FF2B5EF4-FFF2-40B4-BE49-F238E27FC236}">
                <a16:creationId xmlns:a16="http://schemas.microsoft.com/office/drawing/2014/main" id="{3120CDA3-25E5-43C0-9799-7E13D319C265}"/>
              </a:ext>
            </a:extLst>
          </p:cNvPr>
          <p:cNvPicPr>
            <a:picLocks noChangeAspect="1"/>
          </p:cNvPicPr>
          <p:nvPr/>
        </p:nvPicPr>
        <p:blipFill rotWithShape="1">
          <a:blip r:embed="rId4">
            <a:extLst>
              <a:ext uri="{28A0092B-C50C-407E-A947-70E740481C1C}">
                <a14:useLocalDpi xmlns:a14="http://schemas.microsoft.com/office/drawing/2010/main" val="0"/>
              </a:ext>
            </a:extLst>
          </a:blip>
          <a:srcRect l="19688" t="25128" r="22788" b="72692"/>
          <a:stretch/>
        </p:blipFill>
        <p:spPr>
          <a:xfrm>
            <a:off x="126019" y="2347546"/>
            <a:ext cx="9287613" cy="197940"/>
          </a:xfrm>
          <a:prstGeom prst="rect">
            <a:avLst/>
          </a:prstGeom>
        </p:spPr>
      </p:pic>
      <p:sp>
        <p:nvSpPr>
          <p:cNvPr id="12" name="TextBox 11">
            <a:extLst>
              <a:ext uri="{FF2B5EF4-FFF2-40B4-BE49-F238E27FC236}">
                <a16:creationId xmlns:a16="http://schemas.microsoft.com/office/drawing/2014/main" id="{30C2FC86-6571-47A9-9BF9-CA05BB91165F}"/>
              </a:ext>
            </a:extLst>
          </p:cNvPr>
          <p:cNvSpPr txBox="1"/>
          <p:nvPr/>
        </p:nvSpPr>
        <p:spPr>
          <a:xfrm>
            <a:off x="272560" y="1723292"/>
            <a:ext cx="8994531" cy="707886"/>
          </a:xfrm>
          <a:prstGeom prst="rect">
            <a:avLst/>
          </a:prstGeom>
          <a:noFill/>
        </p:spPr>
        <p:txBody>
          <a:bodyPr wrap="square" rtlCol="0">
            <a:spAutoFit/>
          </a:bodyPr>
          <a:lstStyle/>
          <a:p>
            <a:r>
              <a:rPr lang="en-US" sz="4000" b="1"/>
              <a:t>VÍ DỤ THỰC TẾ</a:t>
            </a:r>
          </a:p>
        </p:txBody>
      </p:sp>
      <p:pic>
        <p:nvPicPr>
          <p:cNvPr id="13" name="Picture 12">
            <a:extLst>
              <a:ext uri="{FF2B5EF4-FFF2-40B4-BE49-F238E27FC236}">
                <a16:creationId xmlns:a16="http://schemas.microsoft.com/office/drawing/2014/main" id="{9EEDEA4B-C301-4B67-ADD6-71DA7AFDCD0C}"/>
              </a:ext>
            </a:extLst>
          </p:cNvPr>
          <p:cNvPicPr>
            <a:picLocks noChangeAspect="1"/>
          </p:cNvPicPr>
          <p:nvPr/>
        </p:nvPicPr>
        <p:blipFill rotWithShape="1">
          <a:blip r:embed="rId4">
            <a:extLst>
              <a:ext uri="{28A0092B-C50C-407E-A947-70E740481C1C}">
                <a14:useLocalDpi xmlns:a14="http://schemas.microsoft.com/office/drawing/2010/main" val="0"/>
              </a:ext>
            </a:extLst>
          </a:blip>
          <a:srcRect l="78462" t="20128" r="985" b="62692"/>
          <a:stretch/>
        </p:blipFill>
        <p:spPr>
          <a:xfrm>
            <a:off x="9413632" y="1758461"/>
            <a:ext cx="2505808" cy="1178170"/>
          </a:xfrm>
          <a:prstGeom prst="rect">
            <a:avLst/>
          </a:prstGeom>
        </p:spPr>
      </p:pic>
      <p:sp>
        <p:nvSpPr>
          <p:cNvPr id="14" name="TextBox 13">
            <a:extLst>
              <a:ext uri="{FF2B5EF4-FFF2-40B4-BE49-F238E27FC236}">
                <a16:creationId xmlns:a16="http://schemas.microsoft.com/office/drawing/2014/main" id="{A7EC8973-6E4E-4DD0-A29F-9EC534DE2C02}"/>
              </a:ext>
            </a:extLst>
          </p:cNvPr>
          <p:cNvSpPr txBox="1"/>
          <p:nvPr/>
        </p:nvSpPr>
        <p:spPr>
          <a:xfrm>
            <a:off x="272560" y="2558598"/>
            <a:ext cx="8994531" cy="646331"/>
          </a:xfrm>
          <a:prstGeom prst="rect">
            <a:avLst/>
          </a:prstGeom>
          <a:noFill/>
        </p:spPr>
        <p:txBody>
          <a:bodyPr wrap="square" rtlCol="0">
            <a:spAutoFit/>
          </a:bodyPr>
          <a:lstStyle/>
          <a:p>
            <a:r>
              <a:rPr lang="en-US" b="1">
                <a:solidFill>
                  <a:schemeClr val="accent1">
                    <a:lumMod val="75000"/>
                  </a:schemeClr>
                </a:solidFill>
              </a:rPr>
              <a:t>Sinh vật đã chứng minh thực vật, động vật và con người có sự giống nhau về thành phần vô cơ, cấu trúc, phân hoá tế bào, cơ chế di chuyển sự sống </a:t>
            </a:r>
          </a:p>
        </p:txBody>
      </p:sp>
      <p:pic>
        <p:nvPicPr>
          <p:cNvPr id="16" name="Picture 15">
            <a:extLst>
              <a:ext uri="{FF2B5EF4-FFF2-40B4-BE49-F238E27FC236}">
                <a16:creationId xmlns:a16="http://schemas.microsoft.com/office/drawing/2014/main" id="{82F09209-3915-48DA-95E9-C66A6B0E14A3}"/>
              </a:ext>
            </a:extLst>
          </p:cNvPr>
          <p:cNvPicPr>
            <a:picLocks noChangeAspect="1"/>
          </p:cNvPicPr>
          <p:nvPr/>
        </p:nvPicPr>
        <p:blipFill rotWithShape="1">
          <a:blip r:embed="rId5">
            <a:extLst>
              <a:ext uri="{28A0092B-C50C-407E-A947-70E740481C1C}">
                <a14:useLocalDpi xmlns:a14="http://schemas.microsoft.com/office/drawing/2010/main" val="0"/>
              </a:ext>
            </a:extLst>
          </a:blip>
          <a:srcRect b="16892"/>
          <a:stretch/>
        </p:blipFill>
        <p:spPr>
          <a:xfrm>
            <a:off x="0" y="-44535"/>
            <a:ext cx="12192000" cy="826015"/>
          </a:xfrm>
          <a:prstGeom prst="rect">
            <a:avLst/>
          </a:prstGeom>
        </p:spPr>
      </p:pic>
      <p:pic>
        <p:nvPicPr>
          <p:cNvPr id="18" name="Picture 17">
            <a:extLst>
              <a:ext uri="{FF2B5EF4-FFF2-40B4-BE49-F238E27FC236}">
                <a16:creationId xmlns:a16="http://schemas.microsoft.com/office/drawing/2014/main" id="{C8C3E058-1ECB-4873-B7FE-8F70CD4CAC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7242" y="3086514"/>
            <a:ext cx="2505808" cy="1669712"/>
          </a:xfrm>
          <a:prstGeom prst="rect">
            <a:avLst/>
          </a:prstGeom>
        </p:spPr>
      </p:pic>
      <p:sp>
        <p:nvSpPr>
          <p:cNvPr id="19" name="TextBox 18">
            <a:extLst>
              <a:ext uri="{FF2B5EF4-FFF2-40B4-BE49-F238E27FC236}">
                <a16:creationId xmlns:a16="http://schemas.microsoft.com/office/drawing/2014/main" id="{56EA84C8-747F-481D-8C73-976E51FFEFFE}"/>
              </a:ext>
            </a:extLst>
          </p:cNvPr>
          <p:cNvSpPr txBox="1"/>
          <p:nvPr/>
        </p:nvSpPr>
        <p:spPr>
          <a:xfrm>
            <a:off x="266320" y="3182706"/>
            <a:ext cx="8994531" cy="1477328"/>
          </a:xfrm>
          <a:prstGeom prst="rect">
            <a:avLst/>
          </a:prstGeom>
          <a:noFill/>
        </p:spPr>
        <p:txBody>
          <a:bodyPr wrap="square" rtlCol="0">
            <a:spAutoFit/>
          </a:bodyPr>
          <a:lstStyle/>
          <a:p>
            <a:r>
              <a:rPr lang="en-US" b="1">
                <a:solidFill>
                  <a:schemeClr val="accent1">
                    <a:lumMod val="75000"/>
                  </a:schemeClr>
                </a:solidFill>
              </a:rPr>
              <a:t>Trong thế giới tự nhiên vô sinh có hai dạng vật chất cơ bản là chất lượng và trường (chất là các gián đoạn được cấu tạo ra từ các hạt, có khối lượng cấu trúc thứ bậc từ nguyên tử cho đến các thiên thể cực kỳ lớn. Trường là môi trường vật chất liên tục, không có khối lượng tĩnh, nó làm cho các hoạt động nguyên tử liên kết với nhau, tác động với nhau mà nhờ đó tồn tại được) </a:t>
            </a:r>
          </a:p>
        </p:txBody>
      </p:sp>
      <p:pic>
        <p:nvPicPr>
          <p:cNvPr id="21" name="Picture 20">
            <a:extLst>
              <a:ext uri="{FF2B5EF4-FFF2-40B4-BE49-F238E27FC236}">
                <a16:creationId xmlns:a16="http://schemas.microsoft.com/office/drawing/2014/main" id="{3A791786-E3A0-4766-8C55-CC60CD1737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7242" y="2955357"/>
            <a:ext cx="2582198" cy="1934156"/>
          </a:xfrm>
          <a:prstGeom prst="rect">
            <a:avLst/>
          </a:prstGeom>
        </p:spPr>
      </p:pic>
      <p:sp>
        <p:nvSpPr>
          <p:cNvPr id="22" name="TextBox 21">
            <a:extLst>
              <a:ext uri="{FF2B5EF4-FFF2-40B4-BE49-F238E27FC236}">
                <a16:creationId xmlns:a16="http://schemas.microsoft.com/office/drawing/2014/main" id="{B17CC028-2B49-4E6B-B006-5B698D36BD8C}"/>
              </a:ext>
            </a:extLst>
          </p:cNvPr>
          <p:cNvSpPr txBox="1"/>
          <p:nvPr/>
        </p:nvSpPr>
        <p:spPr>
          <a:xfrm>
            <a:off x="266321" y="4595321"/>
            <a:ext cx="8994531" cy="646331"/>
          </a:xfrm>
          <a:prstGeom prst="rect">
            <a:avLst/>
          </a:prstGeom>
          <a:noFill/>
        </p:spPr>
        <p:txBody>
          <a:bodyPr wrap="square" rtlCol="0">
            <a:spAutoFit/>
          </a:bodyPr>
          <a:lstStyle/>
          <a:p>
            <a:r>
              <a:rPr lang="en-US" b="1">
                <a:solidFill>
                  <a:schemeClr val="accent1">
                    <a:lumMod val="75000"/>
                  </a:schemeClr>
                </a:solidFill>
              </a:rPr>
              <a:t>Ranh giới giữa chất và trường là tương đối, có thể chuyển hoá lẫn nhau, chứng tỏ không có thế giới vật chất, không có vật chất dưới dạng này thì có vật chất dạng khác</a:t>
            </a:r>
          </a:p>
        </p:txBody>
      </p:sp>
      <p:pic>
        <p:nvPicPr>
          <p:cNvPr id="24" name="Picture 23">
            <a:extLst>
              <a:ext uri="{FF2B5EF4-FFF2-40B4-BE49-F238E27FC236}">
                <a16:creationId xmlns:a16="http://schemas.microsoft.com/office/drawing/2014/main" id="{17625EC0-92D6-4295-90B7-DD6C596B3F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80994" y="2996589"/>
            <a:ext cx="2694693" cy="2021020"/>
          </a:xfrm>
          <a:prstGeom prst="rect">
            <a:avLst/>
          </a:prstGeom>
        </p:spPr>
      </p:pic>
    </p:spTree>
    <p:extLst>
      <p:ext uri="{BB962C8B-B14F-4D97-AF65-F5344CB8AC3E}">
        <p14:creationId xmlns:p14="http://schemas.microsoft.com/office/powerpoint/2010/main" val="166781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AA46AE-9EFE-4590-AED9-AF15EF3D7A72}"/>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C4E7E6-6200-4499-A624-85B7B05180A2}"/>
              </a:ext>
            </a:extLst>
          </p:cNvPr>
          <p:cNvPicPr>
            <a:picLocks noChangeAspect="1"/>
          </p:cNvPicPr>
          <p:nvPr/>
        </p:nvPicPr>
        <p:blipFill rotWithShape="1">
          <a:blip r:embed="rId2">
            <a:extLst>
              <a:ext uri="{28A0092B-C50C-407E-A947-70E740481C1C}">
                <a14:useLocalDpi xmlns:a14="http://schemas.microsoft.com/office/drawing/2010/main" val="0"/>
              </a:ext>
            </a:extLst>
          </a:blip>
          <a:srcRect b="88590"/>
          <a:stretch/>
        </p:blipFill>
        <p:spPr>
          <a:xfrm>
            <a:off x="0" y="214758"/>
            <a:ext cx="12192000" cy="782515"/>
          </a:xfrm>
          <a:prstGeom prst="rect">
            <a:avLst/>
          </a:prstGeom>
        </p:spPr>
      </p:pic>
      <p:pic>
        <p:nvPicPr>
          <p:cNvPr id="6" name="Picture 5">
            <a:extLst>
              <a:ext uri="{FF2B5EF4-FFF2-40B4-BE49-F238E27FC236}">
                <a16:creationId xmlns:a16="http://schemas.microsoft.com/office/drawing/2014/main" id="{737ED8BC-9C6F-43EA-9D72-A1F8C5B42025}"/>
              </a:ext>
            </a:extLst>
          </p:cNvPr>
          <p:cNvPicPr>
            <a:picLocks noChangeAspect="1"/>
          </p:cNvPicPr>
          <p:nvPr/>
        </p:nvPicPr>
        <p:blipFill rotWithShape="1">
          <a:blip r:embed="rId3">
            <a:extLst>
              <a:ext uri="{28A0092B-C50C-407E-A947-70E740481C1C}">
                <a14:useLocalDpi xmlns:a14="http://schemas.microsoft.com/office/drawing/2010/main" val="0"/>
              </a:ext>
            </a:extLst>
          </a:blip>
          <a:srcRect t="8297" r="1215" b="76444"/>
          <a:stretch/>
        </p:blipFill>
        <p:spPr>
          <a:xfrm>
            <a:off x="26104" y="1016550"/>
            <a:ext cx="12043808" cy="1046480"/>
          </a:xfrm>
          <a:prstGeom prst="rect">
            <a:avLst/>
          </a:prstGeom>
        </p:spPr>
      </p:pic>
      <p:pic>
        <p:nvPicPr>
          <p:cNvPr id="7" name="Picture 6">
            <a:extLst>
              <a:ext uri="{FF2B5EF4-FFF2-40B4-BE49-F238E27FC236}">
                <a16:creationId xmlns:a16="http://schemas.microsoft.com/office/drawing/2014/main" id="{308BC8C6-BF60-4F57-BBC9-66DBBD6A6150}"/>
              </a:ext>
            </a:extLst>
          </p:cNvPr>
          <p:cNvPicPr>
            <a:picLocks noChangeAspect="1"/>
          </p:cNvPicPr>
          <p:nvPr/>
        </p:nvPicPr>
        <p:blipFill rotWithShape="1">
          <a:blip r:embed="rId4">
            <a:extLst>
              <a:ext uri="{28A0092B-C50C-407E-A947-70E740481C1C}">
                <a14:useLocalDpi xmlns:a14="http://schemas.microsoft.com/office/drawing/2010/main" val="0"/>
              </a:ext>
            </a:extLst>
          </a:blip>
          <a:srcRect l="58341" t="14542" r="9018" b="11863"/>
          <a:stretch/>
        </p:blipFill>
        <p:spPr>
          <a:xfrm>
            <a:off x="8180777" y="1860147"/>
            <a:ext cx="3461515" cy="4390140"/>
          </a:xfrm>
          <a:prstGeom prst="rect">
            <a:avLst/>
          </a:prstGeom>
        </p:spPr>
      </p:pic>
      <p:pic>
        <p:nvPicPr>
          <p:cNvPr id="8" name="Picture 7">
            <a:extLst>
              <a:ext uri="{FF2B5EF4-FFF2-40B4-BE49-F238E27FC236}">
                <a16:creationId xmlns:a16="http://schemas.microsoft.com/office/drawing/2014/main" id="{771F8D4C-2CA8-4A67-A7B6-33506C8F30F8}"/>
              </a:ext>
            </a:extLst>
          </p:cNvPr>
          <p:cNvPicPr>
            <a:picLocks noChangeAspect="1"/>
          </p:cNvPicPr>
          <p:nvPr/>
        </p:nvPicPr>
        <p:blipFill rotWithShape="1">
          <a:blip r:embed="rId5">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9" name="Picture 8">
            <a:extLst>
              <a:ext uri="{FF2B5EF4-FFF2-40B4-BE49-F238E27FC236}">
                <a16:creationId xmlns:a16="http://schemas.microsoft.com/office/drawing/2014/main" id="{1269A60F-B938-4B1D-B49A-8439339EFB46}"/>
              </a:ext>
            </a:extLst>
          </p:cNvPr>
          <p:cNvPicPr>
            <a:picLocks noChangeAspect="1"/>
          </p:cNvPicPr>
          <p:nvPr/>
        </p:nvPicPr>
        <p:blipFill rotWithShape="1">
          <a:blip r:embed="rId5">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id="{D9398EE6-0AB3-40C1-8D54-00CB0DCD86BF}"/>
              </a:ext>
            </a:extLst>
          </p:cNvPr>
          <p:cNvPicPr>
            <a:picLocks noChangeAspect="1"/>
          </p:cNvPicPr>
          <p:nvPr/>
        </p:nvPicPr>
        <p:blipFill rotWithShape="1">
          <a:blip r:embed="rId5">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sp>
        <p:nvSpPr>
          <p:cNvPr id="11" name="TextBox 10">
            <a:extLst>
              <a:ext uri="{FF2B5EF4-FFF2-40B4-BE49-F238E27FC236}">
                <a16:creationId xmlns:a16="http://schemas.microsoft.com/office/drawing/2014/main" id="{A2C3C209-A18B-4BFA-B92D-CB39B3EFF099}"/>
              </a:ext>
            </a:extLst>
          </p:cNvPr>
          <p:cNvSpPr txBox="1"/>
          <p:nvPr/>
        </p:nvSpPr>
        <p:spPr>
          <a:xfrm>
            <a:off x="220601" y="2240425"/>
            <a:ext cx="7739575" cy="5109091"/>
          </a:xfrm>
          <a:prstGeom prst="rect">
            <a:avLst/>
          </a:prstGeom>
          <a:noFill/>
        </p:spPr>
        <p:txBody>
          <a:bodyPr wrap="square" rtlCol="0">
            <a:spAutoFit/>
          </a:bodyPr>
          <a:lstStyle/>
          <a:p>
            <a:pPr marL="514350" indent="-514350">
              <a:buAutoNum type="arabicPeriod"/>
            </a:pPr>
            <a:r>
              <a:rPr lang="en-US" sz="2800">
                <a:solidFill>
                  <a:schemeClr val="accent1">
                    <a:lumMod val="75000"/>
                  </a:schemeClr>
                </a:solidFill>
              </a:rPr>
              <a:t>Quan điểm của chủ nghĩa duy vật bản chất về tính thống nhất vật chất của thế giới?</a:t>
            </a:r>
          </a:p>
          <a:p>
            <a:pPr marL="514350" indent="-514350">
              <a:buAutoNum type="arabicPeriod"/>
            </a:pPr>
            <a:endParaRPr lang="en-US" sz="2800">
              <a:solidFill>
                <a:schemeClr val="accent1">
                  <a:lumMod val="75000"/>
                </a:schemeClr>
              </a:solidFill>
            </a:endParaRPr>
          </a:p>
          <a:p>
            <a:pPr marL="514350" indent="-514350">
              <a:buAutoNum type="arabicPeriod"/>
            </a:pPr>
            <a:r>
              <a:rPr lang="en-US" sz="2800">
                <a:solidFill>
                  <a:schemeClr val="accent1">
                    <a:lumMod val="75000"/>
                  </a:schemeClr>
                </a:solidFill>
              </a:rPr>
              <a:t>Phân tích nội dung vấn đề cơ bản của triết học</a:t>
            </a:r>
          </a:p>
          <a:p>
            <a:endParaRPr lang="en-US" sz="2800">
              <a:solidFill>
                <a:schemeClr val="accent1">
                  <a:lumMod val="75000"/>
                </a:schemeClr>
              </a:solidFill>
            </a:endParaRPr>
          </a:p>
          <a:p>
            <a:r>
              <a:rPr lang="en-US" sz="2800">
                <a:solidFill>
                  <a:schemeClr val="accent1">
                    <a:lumMod val="75000"/>
                  </a:schemeClr>
                </a:solidFill>
              </a:rPr>
              <a:t>3. Nêu và phân tích nội dung định nghĩa vật chất của            Lênin?</a:t>
            </a:r>
          </a:p>
          <a:p>
            <a:endParaRPr lang="en-US" sz="2800">
              <a:solidFill>
                <a:schemeClr val="accent1">
                  <a:lumMod val="75000"/>
                </a:schemeClr>
              </a:solidFill>
            </a:endParaRPr>
          </a:p>
          <a:p>
            <a:pPr marL="514350" indent="-514350">
              <a:buAutoNum type="arabicPeriod"/>
            </a:pPr>
            <a:endParaRPr lang="en-US" sz="2800">
              <a:solidFill>
                <a:schemeClr val="accent1">
                  <a:lumMod val="75000"/>
                </a:schemeClr>
              </a:solidFill>
            </a:endParaRPr>
          </a:p>
          <a:p>
            <a:r>
              <a:rPr lang="en-US" sz="2800">
                <a:solidFill>
                  <a:schemeClr val="accent1">
                    <a:lumMod val="75000"/>
                  </a:schemeClr>
                </a:solidFill>
              </a:rPr>
              <a:t> </a:t>
            </a:r>
          </a:p>
          <a:p>
            <a:endParaRPr lang="en-US" sz="2800">
              <a:solidFill>
                <a:schemeClr val="accent1">
                  <a:lumMod val="75000"/>
                </a:schemeClr>
              </a:solidFill>
            </a:endParaRPr>
          </a:p>
          <a:p>
            <a:endParaRPr lang="en-US"/>
          </a:p>
        </p:txBody>
      </p:sp>
      <p:sp>
        <p:nvSpPr>
          <p:cNvPr id="12" name="TextBox 11">
            <a:extLst>
              <a:ext uri="{FF2B5EF4-FFF2-40B4-BE49-F238E27FC236}">
                <a16:creationId xmlns:a16="http://schemas.microsoft.com/office/drawing/2014/main" id="{F730C299-9F97-4AEA-A2B4-9472C20BC972}"/>
              </a:ext>
            </a:extLst>
          </p:cNvPr>
          <p:cNvSpPr txBox="1"/>
          <p:nvPr/>
        </p:nvSpPr>
        <p:spPr>
          <a:xfrm>
            <a:off x="724159" y="3505147"/>
            <a:ext cx="7346317" cy="800219"/>
          </a:xfrm>
          <a:prstGeom prst="rect">
            <a:avLst/>
          </a:prstGeom>
          <a:solidFill>
            <a:schemeClr val="bg1"/>
          </a:solidFill>
        </p:spPr>
        <p:txBody>
          <a:bodyPr wrap="square" rtlCol="0">
            <a:spAutoFit/>
          </a:bodyPr>
          <a:lstStyle/>
          <a:p>
            <a:r>
              <a:rPr lang="en-US" sz="2800" u="sng">
                <a:solidFill>
                  <a:srgbClr val="7030A0"/>
                </a:solidFill>
              </a:rPr>
              <a:t>Phân tích nội dung vấn đề cơ bản của triết học</a:t>
            </a:r>
            <a:endParaRPr lang="en-US" sz="4000">
              <a:solidFill>
                <a:schemeClr val="accent1">
                  <a:lumMod val="75000"/>
                </a:schemeClr>
              </a:solidFill>
            </a:endParaRPr>
          </a:p>
          <a:p>
            <a:endParaRPr lang="en-US"/>
          </a:p>
        </p:txBody>
      </p:sp>
      <p:pic>
        <p:nvPicPr>
          <p:cNvPr id="13" name="Picture 12">
            <a:extLst>
              <a:ext uri="{FF2B5EF4-FFF2-40B4-BE49-F238E27FC236}">
                <a16:creationId xmlns:a16="http://schemas.microsoft.com/office/drawing/2014/main" id="{20E94694-1074-4907-B715-31BE43D75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600333">
            <a:off x="12254294" y="6294104"/>
            <a:ext cx="889702" cy="1127791"/>
          </a:xfrm>
          <a:prstGeom prst="rect">
            <a:avLst/>
          </a:prstGeom>
        </p:spPr>
      </p:pic>
      <p:pic>
        <p:nvPicPr>
          <p:cNvPr id="14" name="Picture 13">
            <a:extLst>
              <a:ext uri="{FF2B5EF4-FFF2-40B4-BE49-F238E27FC236}">
                <a16:creationId xmlns:a16="http://schemas.microsoft.com/office/drawing/2014/main" id="{8C96EC7B-C121-42B2-B80D-57227D4EFD54}"/>
              </a:ext>
            </a:extLst>
          </p:cNvPr>
          <p:cNvPicPr>
            <a:picLocks noChangeAspect="1"/>
          </p:cNvPicPr>
          <p:nvPr/>
        </p:nvPicPr>
        <p:blipFill rotWithShape="1">
          <a:blip r:embed="rId7">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5" name="Picture 14">
            <a:extLst>
              <a:ext uri="{FF2B5EF4-FFF2-40B4-BE49-F238E27FC236}">
                <a16:creationId xmlns:a16="http://schemas.microsoft.com/office/drawing/2014/main" id="{D2938076-EBC2-449B-8B6F-10B342DD224C}"/>
              </a:ext>
            </a:extLst>
          </p:cNvPr>
          <p:cNvPicPr>
            <a:picLocks noChangeAspect="1"/>
          </p:cNvPicPr>
          <p:nvPr/>
        </p:nvPicPr>
        <p:blipFill rotWithShape="1">
          <a:blip r:embed="rId7">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6" name="Picture 15">
            <a:extLst>
              <a:ext uri="{FF2B5EF4-FFF2-40B4-BE49-F238E27FC236}">
                <a16:creationId xmlns:a16="http://schemas.microsoft.com/office/drawing/2014/main" id="{E3904CF5-33C7-41C4-B607-6320047312C0}"/>
              </a:ext>
            </a:extLst>
          </p:cNvPr>
          <p:cNvPicPr>
            <a:picLocks noChangeAspect="1"/>
          </p:cNvPicPr>
          <p:nvPr/>
        </p:nvPicPr>
        <p:blipFill rotWithShape="1">
          <a:blip r:embed="rId7">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7" name="Picture 16">
            <a:extLst>
              <a:ext uri="{FF2B5EF4-FFF2-40B4-BE49-F238E27FC236}">
                <a16:creationId xmlns:a16="http://schemas.microsoft.com/office/drawing/2014/main" id="{C7E2125F-2248-488A-BB25-FA124188BAC5}"/>
              </a:ext>
            </a:extLst>
          </p:cNvPr>
          <p:cNvPicPr>
            <a:picLocks noChangeAspect="1"/>
          </p:cNvPicPr>
          <p:nvPr/>
        </p:nvPicPr>
        <p:blipFill rotWithShape="1">
          <a:blip r:embed="rId7">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8" name="Picture 17">
            <a:extLst>
              <a:ext uri="{FF2B5EF4-FFF2-40B4-BE49-F238E27FC236}">
                <a16:creationId xmlns:a16="http://schemas.microsoft.com/office/drawing/2014/main" id="{67A7ECB3-3F78-4506-97A6-7DD5041345A4}"/>
              </a:ext>
            </a:extLst>
          </p:cNvPr>
          <p:cNvPicPr>
            <a:picLocks noChangeAspect="1"/>
          </p:cNvPicPr>
          <p:nvPr/>
        </p:nvPicPr>
        <p:blipFill rotWithShape="1">
          <a:blip r:embed="rId7">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spTree>
    <p:extLst>
      <p:ext uri="{BB962C8B-B14F-4D97-AF65-F5344CB8AC3E}">
        <p14:creationId xmlns:p14="http://schemas.microsoft.com/office/powerpoint/2010/main" val="183716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54167E-6 0 L -0.69545 -0.40139 " pathEditMode="relative" rAng="0" ptsTypes="AA">
                                      <p:cBhvr>
                                        <p:cTn id="6" dur="1000" fill="hold"/>
                                        <p:tgtEl>
                                          <p:spTgt spid="13"/>
                                        </p:tgtEl>
                                        <p:attrNameLst>
                                          <p:attrName>ppt_x</p:attrName>
                                          <p:attrName>ppt_y</p:attrName>
                                        </p:attrNameLst>
                                      </p:cBhvr>
                                      <p:rCtr x="-34779" y="-20069"/>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E5A6D2-B299-4F14-9720-DC535170A00E}"/>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6" name="Picture 5">
            <a:extLst>
              <a:ext uri="{FF2B5EF4-FFF2-40B4-BE49-F238E27FC236}">
                <a16:creationId xmlns:a16="http://schemas.microsoft.com/office/drawing/2014/main" id="{4A315CD4-0AF7-48E2-ADE9-69A578DA184C}"/>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7" name="Picture 6">
            <a:extLst>
              <a:ext uri="{FF2B5EF4-FFF2-40B4-BE49-F238E27FC236}">
                <a16:creationId xmlns:a16="http://schemas.microsoft.com/office/drawing/2014/main" id="{80C866C6-6945-44A2-8276-56AA8E96EB13}"/>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8" name="Picture 7">
            <a:extLst>
              <a:ext uri="{FF2B5EF4-FFF2-40B4-BE49-F238E27FC236}">
                <a16:creationId xmlns:a16="http://schemas.microsoft.com/office/drawing/2014/main" id="{7960CAE9-86B4-426C-87E6-A6DD8506C93D}"/>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9" name="Picture 8">
            <a:extLst>
              <a:ext uri="{FF2B5EF4-FFF2-40B4-BE49-F238E27FC236}">
                <a16:creationId xmlns:a16="http://schemas.microsoft.com/office/drawing/2014/main" id="{9A2E98D0-A8B2-401F-949A-2302E3C16D7D}"/>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1" name="Picture 10">
            <a:extLst>
              <a:ext uri="{FF2B5EF4-FFF2-40B4-BE49-F238E27FC236}">
                <a16:creationId xmlns:a16="http://schemas.microsoft.com/office/drawing/2014/main" id="{9361CC06-71F3-44F5-8BF0-17F901B4859A}"/>
              </a:ext>
            </a:extLst>
          </p:cNvPr>
          <p:cNvPicPr>
            <a:picLocks noChangeAspect="1"/>
          </p:cNvPicPr>
          <p:nvPr/>
        </p:nvPicPr>
        <p:blipFill rotWithShape="1">
          <a:blip r:embed="rId3">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3" name="Picture 12">
            <a:extLst>
              <a:ext uri="{FF2B5EF4-FFF2-40B4-BE49-F238E27FC236}">
                <a16:creationId xmlns:a16="http://schemas.microsoft.com/office/drawing/2014/main" id="{46FB289F-0CC3-475A-9D2D-F6E71397208B}"/>
              </a:ext>
            </a:extLst>
          </p:cNvPr>
          <p:cNvPicPr>
            <a:picLocks noChangeAspect="1"/>
          </p:cNvPicPr>
          <p:nvPr/>
        </p:nvPicPr>
        <p:blipFill rotWithShape="1">
          <a:blip r:embed="rId3">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6" name="Picture 15">
            <a:extLst>
              <a:ext uri="{FF2B5EF4-FFF2-40B4-BE49-F238E27FC236}">
                <a16:creationId xmlns:a16="http://schemas.microsoft.com/office/drawing/2014/main" id="{0237E408-8F57-42D4-B090-83B4C36D4D23}"/>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0" name="Picture 9">
            <a:extLst>
              <a:ext uri="{FF2B5EF4-FFF2-40B4-BE49-F238E27FC236}">
                <a16:creationId xmlns:a16="http://schemas.microsoft.com/office/drawing/2014/main" id="{50464E58-3898-4A3C-8C1E-38ECBBE38125}"/>
              </a:ext>
            </a:extLst>
          </p:cNvPr>
          <p:cNvPicPr>
            <a:picLocks noChangeAspect="1"/>
          </p:cNvPicPr>
          <p:nvPr/>
        </p:nvPicPr>
        <p:blipFill rotWithShape="1">
          <a:blip r:embed="rId5">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pic>
        <p:nvPicPr>
          <p:cNvPr id="3" name="Picture 2">
            <a:extLst>
              <a:ext uri="{FF2B5EF4-FFF2-40B4-BE49-F238E27FC236}">
                <a16:creationId xmlns:a16="http://schemas.microsoft.com/office/drawing/2014/main" id="{72C26350-043E-4256-8875-E3562A963B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4" name="TextBox 13">
            <a:extLst>
              <a:ext uri="{FF2B5EF4-FFF2-40B4-BE49-F238E27FC236}">
                <a16:creationId xmlns:a16="http://schemas.microsoft.com/office/drawing/2014/main" id="{30FB4CFF-086C-4F3E-B284-5E87E66DFE9D}"/>
              </a:ext>
            </a:extLst>
          </p:cNvPr>
          <p:cNvSpPr txBox="1"/>
          <p:nvPr/>
        </p:nvSpPr>
        <p:spPr>
          <a:xfrm>
            <a:off x="272559" y="1148355"/>
            <a:ext cx="8994531" cy="707886"/>
          </a:xfrm>
          <a:prstGeom prst="rect">
            <a:avLst/>
          </a:prstGeom>
          <a:noFill/>
        </p:spPr>
        <p:txBody>
          <a:bodyPr wrap="square" rtlCol="0">
            <a:spAutoFit/>
          </a:bodyPr>
          <a:lstStyle/>
          <a:p>
            <a:r>
              <a:rPr lang="en-US" sz="4000" b="1"/>
              <a:t>KHÁI NIỆM VẤN ĐỀ CƠ BẢN TRIẾT HỌC</a:t>
            </a:r>
          </a:p>
        </p:txBody>
      </p:sp>
      <p:sp>
        <p:nvSpPr>
          <p:cNvPr id="4" name="TextBox 3">
            <a:extLst>
              <a:ext uri="{FF2B5EF4-FFF2-40B4-BE49-F238E27FC236}">
                <a16:creationId xmlns:a16="http://schemas.microsoft.com/office/drawing/2014/main" id="{5C339699-FA5C-4006-B55F-66E29A358F82}"/>
              </a:ext>
            </a:extLst>
          </p:cNvPr>
          <p:cNvSpPr txBox="1"/>
          <p:nvPr/>
        </p:nvSpPr>
        <p:spPr>
          <a:xfrm>
            <a:off x="342900" y="2057400"/>
            <a:ext cx="8106508" cy="3970318"/>
          </a:xfrm>
          <a:prstGeom prst="rect">
            <a:avLst/>
          </a:prstGeom>
          <a:noFill/>
        </p:spPr>
        <p:txBody>
          <a:bodyPr wrap="square" rtlCol="0">
            <a:spAutoFit/>
          </a:bodyPr>
          <a:lstStyle/>
          <a:p>
            <a:r>
              <a:rPr lang="en-US" sz="2800" b="1"/>
              <a:t>Là những vấn đề xung quanh mối quan hệ giữa tư duy và tồn tại, giữa vật chất và ý thức</a:t>
            </a:r>
          </a:p>
          <a:p>
            <a:endParaRPr lang="en-US" sz="2800" b="1"/>
          </a:p>
          <a:p>
            <a:r>
              <a:rPr lang="en-US" sz="2800" b="1"/>
              <a:t>Lý do nó là vấn đề cơ bản vì việc giải quyết nó sẽ giải quyết trên cơ sở, tiền đề để giải quyết những vấn đề của triết học khác </a:t>
            </a:r>
          </a:p>
          <a:p>
            <a:endParaRPr lang="en-US" sz="2800" b="1"/>
          </a:p>
          <a:p>
            <a:r>
              <a:rPr lang="en-US" sz="2800" b="1"/>
              <a:t>Điều này đã được chứng minh rất rõ rang trong lịch sử phát triển lâu dài và phức tạp của triết học</a:t>
            </a:r>
          </a:p>
        </p:txBody>
      </p:sp>
    </p:spTree>
    <p:extLst>
      <p:ext uri="{BB962C8B-B14F-4D97-AF65-F5344CB8AC3E}">
        <p14:creationId xmlns:p14="http://schemas.microsoft.com/office/powerpoint/2010/main" val="149992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1DBB0-563E-4480-9EBE-6F6DDC1FAA65}"/>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id="{E4E369C1-90B5-4EDC-BF0C-AC8765C86442}"/>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id="{15239317-26B4-4D81-BB74-FC1A5120F77F}"/>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id="{F1216C3B-672F-4ADA-AFAA-D79177F88BF6}"/>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id="{5E19393F-D659-42DD-88CB-E2874A2EBC2F}"/>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id="{600C577C-1DA3-4E1E-8BE7-84C2C779B7BD}"/>
              </a:ext>
            </a:extLst>
          </p:cNvPr>
          <p:cNvPicPr>
            <a:picLocks noChangeAspect="1"/>
          </p:cNvPicPr>
          <p:nvPr/>
        </p:nvPicPr>
        <p:blipFill rotWithShape="1">
          <a:blip r:embed="rId3">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id="{939EBDC8-373B-4912-B893-495C9F82784B}"/>
              </a:ext>
            </a:extLst>
          </p:cNvPr>
          <p:cNvPicPr>
            <a:picLocks noChangeAspect="1"/>
          </p:cNvPicPr>
          <p:nvPr/>
        </p:nvPicPr>
        <p:blipFill rotWithShape="1">
          <a:blip r:embed="rId3">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id="{98379F94-4C7D-40AC-8998-D0D3BB9F4269}"/>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id="{B40E434F-4816-4C50-A007-2A9E94A28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pic>
        <p:nvPicPr>
          <p:cNvPr id="13" name="Picture 12">
            <a:extLst>
              <a:ext uri="{FF2B5EF4-FFF2-40B4-BE49-F238E27FC236}">
                <a16:creationId xmlns:a16="http://schemas.microsoft.com/office/drawing/2014/main" id="{80600F09-2D37-4400-AB90-087883D13F13}"/>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4" name="TextBox 13">
            <a:extLst>
              <a:ext uri="{FF2B5EF4-FFF2-40B4-BE49-F238E27FC236}">
                <a16:creationId xmlns:a16="http://schemas.microsoft.com/office/drawing/2014/main" id="{3EED4D23-09CB-4A07-9334-62DC3D2224B2}"/>
              </a:ext>
            </a:extLst>
          </p:cNvPr>
          <p:cNvSpPr txBox="1"/>
          <p:nvPr/>
        </p:nvSpPr>
        <p:spPr>
          <a:xfrm>
            <a:off x="272559" y="1148355"/>
            <a:ext cx="8994531" cy="707886"/>
          </a:xfrm>
          <a:prstGeom prst="rect">
            <a:avLst/>
          </a:prstGeom>
          <a:noFill/>
        </p:spPr>
        <p:txBody>
          <a:bodyPr wrap="square" rtlCol="0">
            <a:spAutoFit/>
          </a:bodyPr>
          <a:lstStyle/>
          <a:p>
            <a:r>
              <a:rPr lang="en-US" sz="4000" b="1"/>
              <a:t>HAI MẶT VẤN ĐỀ CƠ BẢN TRIẾT HỌC</a:t>
            </a:r>
          </a:p>
        </p:txBody>
      </p:sp>
      <p:sp>
        <p:nvSpPr>
          <p:cNvPr id="15" name="Rectangle: Rounded Corners 14">
            <a:extLst>
              <a:ext uri="{FF2B5EF4-FFF2-40B4-BE49-F238E27FC236}">
                <a16:creationId xmlns:a16="http://schemas.microsoft.com/office/drawing/2014/main" id="{7D177566-3116-44F1-8490-9846F2890AD5}"/>
              </a:ext>
            </a:extLst>
          </p:cNvPr>
          <p:cNvSpPr/>
          <p:nvPr/>
        </p:nvSpPr>
        <p:spPr>
          <a:xfrm>
            <a:off x="272559" y="4083130"/>
            <a:ext cx="1951893"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VẤN ĐỀ CƠ BẢN CỦA TRIẾT HỌC</a:t>
            </a:r>
          </a:p>
        </p:txBody>
      </p:sp>
      <p:cxnSp>
        <p:nvCxnSpPr>
          <p:cNvPr id="17" name="Straight Arrow Connector 16">
            <a:extLst>
              <a:ext uri="{FF2B5EF4-FFF2-40B4-BE49-F238E27FC236}">
                <a16:creationId xmlns:a16="http://schemas.microsoft.com/office/drawing/2014/main" id="{A602E236-E0FE-4DB2-B6AF-AC57C3A63AD7}"/>
              </a:ext>
            </a:extLst>
          </p:cNvPr>
          <p:cNvCxnSpPr>
            <a:cxnSpLocks/>
            <a:stCxn id="15" idx="3"/>
          </p:cNvCxnSpPr>
          <p:nvPr/>
        </p:nvCxnSpPr>
        <p:spPr>
          <a:xfrm flipV="1">
            <a:off x="2224452" y="3569299"/>
            <a:ext cx="914402" cy="8962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1CB79B-59EE-499D-A7C5-5993E8D2F060}"/>
              </a:ext>
            </a:extLst>
          </p:cNvPr>
          <p:cNvCxnSpPr>
            <a:cxnSpLocks/>
            <a:stCxn id="15" idx="3"/>
          </p:cNvCxnSpPr>
          <p:nvPr/>
        </p:nvCxnSpPr>
        <p:spPr>
          <a:xfrm>
            <a:off x="2224452" y="4465595"/>
            <a:ext cx="914402" cy="924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D559B524-CB2F-4830-998B-69578B58A65E}"/>
              </a:ext>
            </a:extLst>
          </p:cNvPr>
          <p:cNvSpPr/>
          <p:nvPr/>
        </p:nvSpPr>
        <p:spPr>
          <a:xfrm>
            <a:off x="3143247" y="4959226"/>
            <a:ext cx="1951893"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MẶT THỨ HAI</a:t>
            </a:r>
          </a:p>
        </p:txBody>
      </p:sp>
      <p:sp>
        <p:nvSpPr>
          <p:cNvPr id="23" name="Rectangle: Rounded Corners 22">
            <a:extLst>
              <a:ext uri="{FF2B5EF4-FFF2-40B4-BE49-F238E27FC236}">
                <a16:creationId xmlns:a16="http://schemas.microsoft.com/office/drawing/2014/main" id="{BBF930F1-1FFA-495E-B70C-5C79949058C0}"/>
              </a:ext>
            </a:extLst>
          </p:cNvPr>
          <p:cNvSpPr/>
          <p:nvPr/>
        </p:nvSpPr>
        <p:spPr>
          <a:xfrm>
            <a:off x="3143246" y="3082055"/>
            <a:ext cx="1951893"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MẶT THỨ NHẤT</a:t>
            </a:r>
          </a:p>
        </p:txBody>
      </p:sp>
      <p:cxnSp>
        <p:nvCxnSpPr>
          <p:cNvPr id="25" name="Straight Arrow Connector 24">
            <a:extLst>
              <a:ext uri="{FF2B5EF4-FFF2-40B4-BE49-F238E27FC236}">
                <a16:creationId xmlns:a16="http://schemas.microsoft.com/office/drawing/2014/main" id="{CC1DA5B0-DE8A-4D1B-8F08-8D1443A53706}"/>
              </a:ext>
            </a:extLst>
          </p:cNvPr>
          <p:cNvCxnSpPr>
            <a:cxnSpLocks/>
          </p:cNvCxnSpPr>
          <p:nvPr/>
        </p:nvCxnSpPr>
        <p:spPr>
          <a:xfrm flipV="1">
            <a:off x="5099531" y="2930390"/>
            <a:ext cx="773731" cy="568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82A7D65-CA8D-4AED-BF98-1AE7C9941B3F}"/>
              </a:ext>
            </a:extLst>
          </p:cNvPr>
          <p:cNvCxnSpPr>
            <a:cxnSpLocks/>
          </p:cNvCxnSpPr>
          <p:nvPr/>
        </p:nvCxnSpPr>
        <p:spPr>
          <a:xfrm>
            <a:off x="5099531" y="3499333"/>
            <a:ext cx="800107" cy="8289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3C40892-3C02-46E4-8BCE-5FF63D19E2FF}"/>
              </a:ext>
            </a:extLst>
          </p:cNvPr>
          <p:cNvSpPr/>
          <p:nvPr/>
        </p:nvSpPr>
        <p:spPr>
          <a:xfrm>
            <a:off x="5873261" y="2469684"/>
            <a:ext cx="1274885"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Ý THỨC CÓ TRƯỚC</a:t>
            </a:r>
          </a:p>
        </p:txBody>
      </p:sp>
      <p:sp>
        <p:nvSpPr>
          <p:cNvPr id="34" name="Rectangle: Rounded Corners 33">
            <a:extLst>
              <a:ext uri="{FF2B5EF4-FFF2-40B4-BE49-F238E27FC236}">
                <a16:creationId xmlns:a16="http://schemas.microsoft.com/office/drawing/2014/main" id="{3320B272-1A03-42C3-A224-E9D6ED18DDF8}"/>
              </a:ext>
            </a:extLst>
          </p:cNvPr>
          <p:cNvSpPr/>
          <p:nvPr/>
        </p:nvSpPr>
        <p:spPr>
          <a:xfrm>
            <a:off x="5873263" y="3945820"/>
            <a:ext cx="1274884" cy="764930"/>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VẬT CHẤT CÓ TRƯỚC</a:t>
            </a:r>
          </a:p>
        </p:txBody>
      </p:sp>
      <p:cxnSp>
        <p:nvCxnSpPr>
          <p:cNvPr id="35" name="Straight Arrow Connector 34">
            <a:extLst>
              <a:ext uri="{FF2B5EF4-FFF2-40B4-BE49-F238E27FC236}">
                <a16:creationId xmlns:a16="http://schemas.microsoft.com/office/drawing/2014/main" id="{17624500-5B6A-445B-ACE4-4FAA4E722424}"/>
              </a:ext>
            </a:extLst>
          </p:cNvPr>
          <p:cNvCxnSpPr>
            <a:cxnSpLocks/>
          </p:cNvCxnSpPr>
          <p:nvPr/>
        </p:nvCxnSpPr>
        <p:spPr>
          <a:xfrm>
            <a:off x="7144385" y="2852149"/>
            <a:ext cx="5765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F8EAEB-73ED-4D53-B316-23592B668A29}"/>
              </a:ext>
            </a:extLst>
          </p:cNvPr>
          <p:cNvCxnSpPr>
            <a:cxnSpLocks/>
          </p:cNvCxnSpPr>
          <p:nvPr/>
        </p:nvCxnSpPr>
        <p:spPr>
          <a:xfrm>
            <a:off x="7144385" y="4338546"/>
            <a:ext cx="5765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EB1987B1-6234-446C-B699-F9F3A0212198}"/>
              </a:ext>
            </a:extLst>
          </p:cNvPr>
          <p:cNvSpPr/>
          <p:nvPr/>
        </p:nvSpPr>
        <p:spPr>
          <a:xfrm>
            <a:off x="7717157" y="2352998"/>
            <a:ext cx="1274885" cy="868038"/>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CHỦ NGHĨA DUY TÂM</a:t>
            </a:r>
          </a:p>
        </p:txBody>
      </p:sp>
      <p:sp>
        <p:nvSpPr>
          <p:cNvPr id="39" name="Rectangle: Rounded Corners 38">
            <a:extLst>
              <a:ext uri="{FF2B5EF4-FFF2-40B4-BE49-F238E27FC236}">
                <a16:creationId xmlns:a16="http://schemas.microsoft.com/office/drawing/2014/main" id="{6C5203BC-77ED-4472-A460-647C0F92EAB6}"/>
              </a:ext>
            </a:extLst>
          </p:cNvPr>
          <p:cNvSpPr/>
          <p:nvPr/>
        </p:nvSpPr>
        <p:spPr>
          <a:xfrm>
            <a:off x="7717159" y="3985049"/>
            <a:ext cx="1274884" cy="863012"/>
          </a:xfrm>
          <a:prstGeom prst="roundRect">
            <a:avLst/>
          </a:prstGeom>
          <a:solidFill>
            <a:schemeClr val="accent2">
              <a:lumMod val="60000"/>
              <a:lumOff val="40000"/>
            </a:schemeClr>
          </a:solidFill>
          <a:ln>
            <a:solidFill>
              <a:srgbClr val="15151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a:solidFill>
                  <a:schemeClr val="tx1"/>
                </a:solidFill>
              </a:rPr>
              <a:t>CHỦ NGHĨA DUY VẬT</a:t>
            </a:r>
          </a:p>
        </p:txBody>
      </p:sp>
    </p:spTree>
    <p:extLst>
      <p:ext uri="{BB962C8B-B14F-4D97-AF65-F5344CB8AC3E}">
        <p14:creationId xmlns:p14="http://schemas.microsoft.com/office/powerpoint/2010/main" val="67646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3" grpId="0" animBg="1"/>
      <p:bldP spid="34" grpId="0" animBg="1"/>
      <p:bldP spid="38" grpId="0" animBg="1"/>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379BB9-0DD2-4555-8B45-C282BACA0457}"/>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id="{67906CE3-9FD7-4035-9A91-036431404C5F}"/>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id="{8BAAA65F-7C76-4537-8CB1-B4AC6BB4E0BC}"/>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id="{A4467958-56B6-4C08-93FE-AE9166BC9D8D}"/>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id="{5C142CE4-F5AB-43FD-8E43-DC7B5AC248AF}"/>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id="{9748E11E-95F6-4C34-9617-9F92BA3B7D7A}"/>
              </a:ext>
            </a:extLst>
          </p:cNvPr>
          <p:cNvPicPr>
            <a:picLocks noChangeAspect="1"/>
          </p:cNvPicPr>
          <p:nvPr/>
        </p:nvPicPr>
        <p:blipFill rotWithShape="1">
          <a:blip r:embed="rId3">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id="{7B11026F-AF8E-4E8D-8F8E-A0643085C363}"/>
              </a:ext>
            </a:extLst>
          </p:cNvPr>
          <p:cNvPicPr>
            <a:picLocks noChangeAspect="1"/>
          </p:cNvPicPr>
          <p:nvPr/>
        </p:nvPicPr>
        <p:blipFill rotWithShape="1">
          <a:blip r:embed="rId3">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id="{1998BE90-8314-46CA-B22D-A4431EAC1470}"/>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id="{1C9090E2-A1CE-4004-AC4C-B2033B642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3" name="TextBox 12">
            <a:extLst>
              <a:ext uri="{FF2B5EF4-FFF2-40B4-BE49-F238E27FC236}">
                <a16:creationId xmlns:a16="http://schemas.microsoft.com/office/drawing/2014/main" id="{FC7B51A3-1D61-4489-A8A7-E706614DCAFE}"/>
              </a:ext>
            </a:extLst>
          </p:cNvPr>
          <p:cNvSpPr txBox="1"/>
          <p:nvPr/>
        </p:nvSpPr>
        <p:spPr>
          <a:xfrm>
            <a:off x="272559" y="1148355"/>
            <a:ext cx="8994531" cy="707886"/>
          </a:xfrm>
          <a:prstGeom prst="rect">
            <a:avLst/>
          </a:prstGeom>
          <a:noFill/>
        </p:spPr>
        <p:txBody>
          <a:bodyPr wrap="square" rtlCol="0">
            <a:spAutoFit/>
          </a:bodyPr>
          <a:lstStyle/>
          <a:p>
            <a:r>
              <a:rPr lang="en-US" sz="4000" b="1"/>
              <a:t>MẶT THỨ NHẤT</a:t>
            </a:r>
          </a:p>
        </p:txBody>
      </p:sp>
      <p:pic>
        <p:nvPicPr>
          <p:cNvPr id="14" name="Picture 13">
            <a:extLst>
              <a:ext uri="{FF2B5EF4-FFF2-40B4-BE49-F238E27FC236}">
                <a16:creationId xmlns:a16="http://schemas.microsoft.com/office/drawing/2014/main" id="{50182991-2F8B-4582-8550-0561AA7EBF25}"/>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5" name="TextBox 14">
            <a:extLst>
              <a:ext uri="{FF2B5EF4-FFF2-40B4-BE49-F238E27FC236}">
                <a16:creationId xmlns:a16="http://schemas.microsoft.com/office/drawing/2014/main" id="{83438823-58F7-42D0-B7B8-45AC003254DD}"/>
              </a:ext>
            </a:extLst>
          </p:cNvPr>
          <p:cNvSpPr txBox="1"/>
          <p:nvPr/>
        </p:nvSpPr>
        <p:spPr>
          <a:xfrm>
            <a:off x="395654" y="2066192"/>
            <a:ext cx="8220809" cy="3816429"/>
          </a:xfrm>
          <a:prstGeom prst="rect">
            <a:avLst/>
          </a:prstGeom>
          <a:noFill/>
        </p:spPr>
        <p:txBody>
          <a:bodyPr wrap="square" rtlCol="0">
            <a:spAutoFit/>
          </a:bodyPr>
          <a:lstStyle/>
          <a:p>
            <a:r>
              <a:rPr lang="en-US" sz="2200" b="1"/>
              <a:t>Bàn thể luận: Trả lời cho câu hỏi giữa ý thức và vật chất, cái nào có trước, cái nào có sau? Và cái nào quyết định cái nào?</a:t>
            </a:r>
          </a:p>
          <a:p>
            <a:endParaRPr lang="en-US" sz="2200" b="1"/>
          </a:p>
          <a:p>
            <a:r>
              <a:rPr lang="en-US" sz="2200" b="1"/>
              <a:t>3 cách:</a:t>
            </a:r>
          </a:p>
          <a:p>
            <a:endParaRPr lang="en-US" sz="2200" b="1"/>
          </a:p>
          <a:p>
            <a:pPr marL="342900" indent="-342900">
              <a:buAutoNum type="arabicPeriod"/>
            </a:pPr>
            <a:r>
              <a:rPr lang="en-US" sz="2200" b="1"/>
              <a:t>Vật chất có trước, ý thức có sau, vật chất quyết định đến ý thức</a:t>
            </a:r>
          </a:p>
          <a:p>
            <a:pPr marL="342900" indent="-342900">
              <a:buAutoNum type="arabicPeriod"/>
            </a:pPr>
            <a:endParaRPr lang="en-US" sz="2200" b="1"/>
          </a:p>
          <a:p>
            <a:pPr marL="342900" indent="-342900">
              <a:buAutoNum type="arabicPeriod"/>
            </a:pPr>
            <a:r>
              <a:rPr lang="en-US" sz="2200" b="1"/>
              <a:t>Ý thức có trước, vật chất có sau, ý thức quyết định đến vật chất</a:t>
            </a:r>
          </a:p>
          <a:p>
            <a:pPr marL="342900" indent="-342900">
              <a:buAutoNum type="arabicPeriod"/>
            </a:pPr>
            <a:endParaRPr lang="en-US" sz="2200" b="1"/>
          </a:p>
          <a:p>
            <a:pPr marL="342900" indent="-342900">
              <a:buAutoNum type="arabicPeriod"/>
            </a:pPr>
            <a:r>
              <a:rPr lang="en-US" sz="2200" b="1"/>
              <a:t>Ý thức và vật chất tồn tại độc lập với nhau, không quyết định lẫn nhau </a:t>
            </a:r>
          </a:p>
        </p:txBody>
      </p:sp>
    </p:spTree>
    <p:extLst>
      <p:ext uri="{BB962C8B-B14F-4D97-AF65-F5344CB8AC3E}">
        <p14:creationId xmlns:p14="http://schemas.microsoft.com/office/powerpoint/2010/main" val="32799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8" end="8"/>
                                            </p:txEl>
                                          </p:spTgt>
                                        </p:tgtEl>
                                        <p:attrNameLst>
                                          <p:attrName>style.visibility</p:attrName>
                                        </p:attrNameLst>
                                      </p:cBhvr>
                                      <p:to>
                                        <p:strVal val="visible"/>
                                      </p:to>
                                    </p:set>
                                    <p:animEffect transition="in" filter="fade">
                                      <p:cBhvr>
                                        <p:cTn id="22"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73A6F7-F5CF-41AA-AB41-0DED4130A767}"/>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id="{33563383-415B-4C3D-A361-73B647129CCA}"/>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id="{C4F701C3-FF34-413C-B794-F1806F0E3F7C}"/>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id="{1D7F8876-E454-482B-AEA0-BEB7E4683139}"/>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id="{C2040016-B932-4807-810E-076468CDC06A}"/>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id="{B1A26AD0-B617-4D5A-95AE-54F83A42DFA6}"/>
              </a:ext>
            </a:extLst>
          </p:cNvPr>
          <p:cNvPicPr>
            <a:picLocks noChangeAspect="1"/>
          </p:cNvPicPr>
          <p:nvPr/>
        </p:nvPicPr>
        <p:blipFill rotWithShape="1">
          <a:blip r:embed="rId3">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id="{F1776F46-7CE3-4F9A-B845-03B4D2CF9C0C}"/>
              </a:ext>
            </a:extLst>
          </p:cNvPr>
          <p:cNvPicPr>
            <a:picLocks noChangeAspect="1"/>
          </p:cNvPicPr>
          <p:nvPr/>
        </p:nvPicPr>
        <p:blipFill rotWithShape="1">
          <a:blip r:embed="rId3">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id="{DC77A290-0583-48F6-9EFC-2E2B85A1163B}"/>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id="{6DC0A547-6D67-483C-ADFA-3DECCDD240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3" name="TextBox 12">
            <a:extLst>
              <a:ext uri="{FF2B5EF4-FFF2-40B4-BE49-F238E27FC236}">
                <a16:creationId xmlns:a16="http://schemas.microsoft.com/office/drawing/2014/main" id="{057E26B6-A1D0-44C2-A284-176D9F193432}"/>
              </a:ext>
            </a:extLst>
          </p:cNvPr>
          <p:cNvSpPr txBox="1"/>
          <p:nvPr/>
        </p:nvSpPr>
        <p:spPr>
          <a:xfrm>
            <a:off x="272559" y="1148355"/>
            <a:ext cx="8994531" cy="707886"/>
          </a:xfrm>
          <a:prstGeom prst="rect">
            <a:avLst/>
          </a:prstGeom>
          <a:noFill/>
        </p:spPr>
        <p:txBody>
          <a:bodyPr wrap="square" rtlCol="0">
            <a:spAutoFit/>
          </a:bodyPr>
          <a:lstStyle/>
          <a:p>
            <a:r>
              <a:rPr lang="en-US" sz="4000" b="1"/>
              <a:t>MẶT THỨ HAI</a:t>
            </a:r>
          </a:p>
        </p:txBody>
      </p:sp>
      <p:pic>
        <p:nvPicPr>
          <p:cNvPr id="14" name="Picture 13">
            <a:extLst>
              <a:ext uri="{FF2B5EF4-FFF2-40B4-BE49-F238E27FC236}">
                <a16:creationId xmlns:a16="http://schemas.microsoft.com/office/drawing/2014/main" id="{7ADD2520-C45C-455D-AAA5-D14B473037DC}"/>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5" name="TextBox 14">
            <a:extLst>
              <a:ext uri="{FF2B5EF4-FFF2-40B4-BE49-F238E27FC236}">
                <a16:creationId xmlns:a16="http://schemas.microsoft.com/office/drawing/2014/main" id="{596537F2-5F20-4964-A0CD-BC7B5C5255F0}"/>
              </a:ext>
            </a:extLst>
          </p:cNvPr>
          <p:cNvSpPr txBox="1"/>
          <p:nvPr/>
        </p:nvSpPr>
        <p:spPr>
          <a:xfrm>
            <a:off x="360485" y="2242038"/>
            <a:ext cx="8449407" cy="3816429"/>
          </a:xfrm>
          <a:prstGeom prst="rect">
            <a:avLst/>
          </a:prstGeom>
          <a:noFill/>
        </p:spPr>
        <p:txBody>
          <a:bodyPr wrap="square" rtlCol="0">
            <a:spAutoFit/>
          </a:bodyPr>
          <a:lstStyle/>
          <a:p>
            <a:r>
              <a:rPr lang="en-US" sz="2200" b="1"/>
              <a:t>Nhận thức luận: Con người chủ nghĩa duy tâm cũng như duy vật đều cho rằng con người có khả năng nhận thức được thế giới </a:t>
            </a:r>
          </a:p>
          <a:p>
            <a:endParaRPr lang="en-US" sz="2200" b="1"/>
          </a:p>
          <a:p>
            <a:r>
              <a:rPr lang="en-US" sz="2200" b="1"/>
              <a:t>Vật chất có trước, ý thức có sau, vật chất quyết định đến ý thức nên sự nhận thức đó là sự phản ánh thế giới vật chất vào óc con người</a:t>
            </a:r>
          </a:p>
          <a:p>
            <a:endParaRPr lang="en-US" sz="2200" b="1"/>
          </a:p>
          <a:p>
            <a:r>
              <a:rPr lang="en-US" sz="2200" b="1"/>
              <a:t>Con người có khả năng nhận thức thế giới, nhưng sự nhận thức đó là sự tự nhận thức của tinh thần, tư duy.</a:t>
            </a:r>
          </a:p>
          <a:p>
            <a:endParaRPr lang="en-US" sz="2200" b="1"/>
          </a:p>
          <a:p>
            <a:r>
              <a:rPr lang="en-US" sz="2200" b="1"/>
              <a:t>“Bất khả tri luận” lại phủ nhận khả năng nhận thức thế giới của con người  </a:t>
            </a:r>
          </a:p>
        </p:txBody>
      </p:sp>
    </p:spTree>
    <p:extLst>
      <p:ext uri="{BB962C8B-B14F-4D97-AF65-F5344CB8AC3E}">
        <p14:creationId xmlns:p14="http://schemas.microsoft.com/office/powerpoint/2010/main" val="312895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6" end="6"/>
                                            </p:txEl>
                                          </p:spTgt>
                                        </p:tgtEl>
                                        <p:attrNameLst>
                                          <p:attrName>style.visibility</p:attrName>
                                        </p:attrNameLst>
                                      </p:cBhvr>
                                      <p:to>
                                        <p:strVal val="visible"/>
                                      </p:to>
                                    </p:set>
                                    <p:animEffect transition="in" filter="fade">
                                      <p:cBhvr>
                                        <p:cTn id="1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FA938E-C585-4D18-89EB-3AFB8BD36ED6}"/>
              </a:ext>
            </a:extLst>
          </p:cNvPr>
          <p:cNvSpPr txBox="1"/>
          <p:nvPr/>
        </p:nvSpPr>
        <p:spPr>
          <a:xfrm>
            <a:off x="5389684" y="2767280"/>
            <a:ext cx="4422531" cy="1323439"/>
          </a:xfrm>
          <a:prstGeom prst="rect">
            <a:avLst/>
          </a:prstGeom>
          <a:noFill/>
        </p:spPr>
        <p:txBody>
          <a:bodyPr wrap="square" rtlCol="0">
            <a:spAutoFit/>
          </a:bodyPr>
          <a:lstStyle/>
          <a:p>
            <a:r>
              <a:rPr lang="en-US" sz="8000" b="1">
                <a:solidFill>
                  <a:schemeClr val="bg1"/>
                </a:solidFill>
                <a:latin typeface="+mj-lt"/>
              </a:rPr>
              <a:t>NHÓM 1</a:t>
            </a:r>
          </a:p>
        </p:txBody>
      </p:sp>
      <p:sp>
        <p:nvSpPr>
          <p:cNvPr id="2" name="Rectangle 1">
            <a:extLst>
              <a:ext uri="{FF2B5EF4-FFF2-40B4-BE49-F238E27FC236}">
                <a16:creationId xmlns:a16="http://schemas.microsoft.com/office/drawing/2014/main" id="{0BF5E29B-3D0E-4F95-AC86-591962EF800F}"/>
              </a:ext>
            </a:extLst>
          </p:cNvPr>
          <p:cNvSpPr/>
          <p:nvPr/>
        </p:nvSpPr>
        <p:spPr>
          <a:xfrm>
            <a:off x="0" y="0"/>
            <a:ext cx="12192000" cy="68580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A7C5F45-E894-4E0E-A5D3-2EEDF8F595B2}"/>
              </a:ext>
            </a:extLst>
          </p:cNvPr>
          <p:cNvPicPr>
            <a:picLocks noChangeAspect="1"/>
          </p:cNvPicPr>
          <p:nvPr/>
        </p:nvPicPr>
        <p:blipFill rotWithShape="1">
          <a:blip r:embed="rId2">
            <a:extLst>
              <a:ext uri="{28A0092B-C50C-407E-A947-70E740481C1C}">
                <a14:useLocalDpi xmlns:a14="http://schemas.microsoft.com/office/drawing/2010/main" val="0"/>
              </a:ext>
            </a:extLst>
          </a:blip>
          <a:srcRect l="31492" t="37051" r="32553" b="39744"/>
          <a:stretch/>
        </p:blipFill>
        <p:spPr>
          <a:xfrm>
            <a:off x="4000498" y="2633295"/>
            <a:ext cx="1389186" cy="1591408"/>
          </a:xfrm>
          <a:prstGeom prst="rect">
            <a:avLst/>
          </a:prstGeom>
        </p:spPr>
      </p:pic>
      <p:sp>
        <p:nvSpPr>
          <p:cNvPr id="8" name="TextBox 7">
            <a:extLst>
              <a:ext uri="{FF2B5EF4-FFF2-40B4-BE49-F238E27FC236}">
                <a16:creationId xmlns:a16="http://schemas.microsoft.com/office/drawing/2014/main" id="{D5D37DCC-D762-497F-9F63-0DAB545B3870}"/>
              </a:ext>
            </a:extLst>
          </p:cNvPr>
          <p:cNvSpPr txBox="1"/>
          <p:nvPr/>
        </p:nvSpPr>
        <p:spPr>
          <a:xfrm>
            <a:off x="5542084" y="2919680"/>
            <a:ext cx="4422531" cy="1323439"/>
          </a:xfrm>
          <a:prstGeom prst="rect">
            <a:avLst/>
          </a:prstGeom>
          <a:noFill/>
        </p:spPr>
        <p:txBody>
          <a:bodyPr wrap="square" rtlCol="0">
            <a:spAutoFit/>
          </a:bodyPr>
          <a:lstStyle/>
          <a:p>
            <a:r>
              <a:rPr lang="en-US" sz="8000" b="1">
                <a:solidFill>
                  <a:schemeClr val="bg1"/>
                </a:solidFill>
                <a:latin typeface="+mj-lt"/>
              </a:rPr>
              <a:t>NHÓM 1</a:t>
            </a:r>
          </a:p>
        </p:txBody>
      </p:sp>
    </p:spTree>
    <p:extLst>
      <p:ext uri="{BB962C8B-B14F-4D97-AF65-F5344CB8AC3E}">
        <p14:creationId xmlns:p14="http://schemas.microsoft.com/office/powerpoint/2010/main" val="2021672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005B5-DA53-406D-AB73-0DC6354E854F}"/>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id="{37FC69BD-1889-4D40-8BE9-168832043664}"/>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id="{440D8E63-8D1D-4368-B0DB-6D0EDF87C7CA}"/>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id="{A7E840C2-9E12-49AE-BB80-2E4C5C73A713}"/>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id="{6147332C-19A5-430F-9573-D20C4BB55292}"/>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id="{B4A5FFEB-176A-44A1-B215-8A9D962FEB6A}"/>
              </a:ext>
            </a:extLst>
          </p:cNvPr>
          <p:cNvPicPr>
            <a:picLocks noChangeAspect="1"/>
          </p:cNvPicPr>
          <p:nvPr/>
        </p:nvPicPr>
        <p:blipFill rotWithShape="1">
          <a:blip r:embed="rId3">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id="{A550B6A9-B56D-4398-9AE1-32860AB60B65}"/>
              </a:ext>
            </a:extLst>
          </p:cNvPr>
          <p:cNvPicPr>
            <a:picLocks noChangeAspect="1"/>
          </p:cNvPicPr>
          <p:nvPr/>
        </p:nvPicPr>
        <p:blipFill rotWithShape="1">
          <a:blip r:embed="rId3">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id="{D431E408-0E5D-4FAB-9DB4-BAC5191B3146}"/>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4" name="Picture 13">
            <a:extLst>
              <a:ext uri="{FF2B5EF4-FFF2-40B4-BE49-F238E27FC236}">
                <a16:creationId xmlns:a16="http://schemas.microsoft.com/office/drawing/2014/main" id="{045B295C-C49A-4A74-A37E-46A8B4BC30A1}"/>
              </a:ext>
            </a:extLst>
          </p:cNvPr>
          <p:cNvPicPr>
            <a:picLocks noChangeAspect="1"/>
          </p:cNvPicPr>
          <p:nvPr/>
        </p:nvPicPr>
        <p:blipFill rotWithShape="1">
          <a:blip r:embed="rId5">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5" name="TextBox 14">
            <a:extLst>
              <a:ext uri="{FF2B5EF4-FFF2-40B4-BE49-F238E27FC236}">
                <a16:creationId xmlns:a16="http://schemas.microsoft.com/office/drawing/2014/main" id="{A710D613-AE6A-44E7-87A1-0E9DE5430FF3}"/>
              </a:ext>
            </a:extLst>
          </p:cNvPr>
          <p:cNvSpPr txBox="1"/>
          <p:nvPr/>
        </p:nvSpPr>
        <p:spPr>
          <a:xfrm>
            <a:off x="272559" y="1148355"/>
            <a:ext cx="8994531" cy="707886"/>
          </a:xfrm>
          <a:prstGeom prst="rect">
            <a:avLst/>
          </a:prstGeom>
          <a:noFill/>
        </p:spPr>
        <p:txBody>
          <a:bodyPr wrap="square" rtlCol="0">
            <a:spAutoFit/>
          </a:bodyPr>
          <a:lstStyle/>
          <a:p>
            <a:r>
              <a:rPr lang="en-US" sz="4000" b="1"/>
              <a:t>TẠI SAO LÀ VẤN ĐỀ CƠ BẢN TRIẾT HỌC</a:t>
            </a:r>
          </a:p>
        </p:txBody>
      </p:sp>
      <p:sp>
        <p:nvSpPr>
          <p:cNvPr id="16" name="TextBox 15">
            <a:extLst>
              <a:ext uri="{FF2B5EF4-FFF2-40B4-BE49-F238E27FC236}">
                <a16:creationId xmlns:a16="http://schemas.microsoft.com/office/drawing/2014/main" id="{FBDE171F-E15A-4FD0-A96B-410E97D3C0BC}"/>
              </a:ext>
            </a:extLst>
          </p:cNvPr>
          <p:cNvSpPr txBox="1"/>
          <p:nvPr/>
        </p:nvSpPr>
        <p:spPr>
          <a:xfrm>
            <a:off x="211013" y="2025927"/>
            <a:ext cx="7666893" cy="4247317"/>
          </a:xfrm>
          <a:prstGeom prst="rect">
            <a:avLst/>
          </a:prstGeom>
          <a:noFill/>
        </p:spPr>
        <p:txBody>
          <a:bodyPr wrap="square" rtlCol="0">
            <a:spAutoFit/>
          </a:bodyPr>
          <a:lstStyle/>
          <a:p>
            <a:r>
              <a:rPr lang="vi-VN" b="1" i="0">
                <a:effectLst/>
                <a:latin typeface="Calibri" panose="020F0502020204030204" pitchFamily="34" charset="0"/>
                <a:cs typeface="Calibri" panose="020F0502020204030204" pitchFamily="34" charset="0"/>
              </a:rPr>
              <a:t>Lịch sử đấu tranh triết học là lịch sử đấu tranh giữa chủ nghĩa duy tâm và chủ nghĩa duy vật. Có thể nói, chính các vấn đề cơ bản của triết học được xem là “chuẩn mực” để phân biệt giữa hai chủ nghĩa triết học này.</a:t>
            </a:r>
            <a:endParaRPr lang="en-US" b="1" i="0">
              <a:effectLst/>
              <a:latin typeface="Calibri" panose="020F0502020204030204" pitchFamily="34" charset="0"/>
              <a:cs typeface="Calibri" panose="020F0502020204030204" pitchFamily="34" charset="0"/>
            </a:endParaRPr>
          </a:p>
          <a:p>
            <a:endParaRPr lang="en-US" b="1">
              <a:latin typeface="Calibri" panose="020F0502020204030204" pitchFamily="34" charset="0"/>
              <a:cs typeface="Calibri" panose="020F0502020204030204" pitchFamily="34" charset="0"/>
            </a:endParaRPr>
          </a:p>
          <a:p>
            <a:r>
              <a:rPr lang="vi-VN" b="1" i="0">
                <a:effectLst/>
                <a:latin typeface="Calibri" panose="020F0502020204030204" pitchFamily="34" charset="0"/>
                <a:cs typeface="Calibri" panose="020F0502020204030204" pitchFamily="34" charset="0"/>
              </a:rPr>
              <a:t>Trên thực tế, các hiện tượng mà chúng ta vẫn thường gặp trong cuộc sống chỉ gói gọn trong hai loại: hiện tượng vật chất</a:t>
            </a:r>
            <a:r>
              <a:rPr lang="en-US" b="1" i="0">
                <a:effectLst/>
                <a:latin typeface="Calibri" panose="020F0502020204030204" pitchFamily="34" charset="0"/>
                <a:cs typeface="Calibri" panose="020F0502020204030204" pitchFamily="34" charset="0"/>
              </a:rPr>
              <a:t> </a:t>
            </a:r>
            <a:r>
              <a:rPr lang="vi-VN" b="1" i="0">
                <a:effectLst/>
                <a:latin typeface="Calibri" panose="020F0502020204030204" pitchFamily="34" charset="0"/>
                <a:cs typeface="Calibri" panose="020F0502020204030204" pitchFamily="34" charset="0"/>
              </a:rPr>
              <a:t>hoặc hiện tượng tinh thần</a:t>
            </a:r>
            <a:endParaRPr lang="en-US" b="1" i="0">
              <a:effectLst/>
              <a:latin typeface="Calibri" panose="020F0502020204030204" pitchFamily="34" charset="0"/>
              <a:cs typeface="Calibri" panose="020F0502020204030204" pitchFamily="34" charset="0"/>
            </a:endParaRPr>
          </a:p>
          <a:p>
            <a:endParaRPr lang="en-US" b="1">
              <a:latin typeface="Calibri" panose="020F0502020204030204" pitchFamily="34" charset="0"/>
              <a:cs typeface="Calibri" panose="020F0502020204030204" pitchFamily="34" charset="0"/>
            </a:endParaRPr>
          </a:p>
          <a:p>
            <a:r>
              <a:rPr lang="vi-VN" b="1" i="0">
                <a:effectLst/>
                <a:latin typeface="Calibri" panose="020F0502020204030204" pitchFamily="34" charset="0"/>
                <a:cs typeface="Calibri" panose="020F0502020204030204" pitchFamily="34" charset="0"/>
              </a:rPr>
              <a:t>Các học thuyết triết học rất đa dạng, song cũng đều phải trả lời các câu hỏi vật chất và ý thức cái nào có trước, cái nào có sau cái nào quyết định cái nào? vật chất và ý thức có quan hệ với nhau như thế nào? và lấy đó là điểm xuất phát lý luận. Câu trả lời cho các câu hỏi này có ảnh hưởng trực tiếp tới những vấn đề khác của triết học. </a:t>
            </a:r>
            <a:endParaRPr lang="en-US" b="1" i="0">
              <a:effectLst/>
              <a:latin typeface="Calibri" panose="020F0502020204030204" pitchFamily="34" charset="0"/>
              <a:cs typeface="Calibri" panose="020F0502020204030204" pitchFamily="34" charset="0"/>
            </a:endParaRPr>
          </a:p>
          <a:p>
            <a:endParaRPr lang="en-US" b="1">
              <a:latin typeface="Calibri" panose="020F0502020204030204" pitchFamily="34" charset="0"/>
              <a:cs typeface="Calibri" panose="020F0502020204030204" pitchFamily="34" charset="0"/>
            </a:endParaRPr>
          </a:p>
          <a:p>
            <a:r>
              <a:rPr lang="vi-VN" b="1" i="0">
                <a:effectLst/>
                <a:latin typeface="Calibri" panose="020F0502020204030204" pitchFamily="34" charset="0"/>
                <a:cs typeface="Calibri" panose="020F0502020204030204" pitchFamily="34" charset="0"/>
              </a:rPr>
              <a:t>Do đó vấn đề quan hệ giữa tư duy và tồn tại hay giữa ý thức và vật chất được coi là vấn đề cơ bản của triết học.</a:t>
            </a:r>
            <a:endParaRPr lang="en-US" b="1">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BAD4FA99-5C66-43A1-8438-0C322205EE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9238" y="4692542"/>
            <a:ext cx="2391508" cy="1668664"/>
          </a:xfrm>
          <a:prstGeom prst="rect">
            <a:avLst/>
          </a:prstGeom>
        </p:spPr>
      </p:pic>
    </p:spTree>
    <p:extLst>
      <p:ext uri="{BB962C8B-B14F-4D97-AF65-F5344CB8AC3E}">
        <p14:creationId xmlns:p14="http://schemas.microsoft.com/office/powerpoint/2010/main" val="41698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animEffect transition="in" filter="fade">
                                      <p:cBhvr>
                                        <p:cTn id="17" dur="500"/>
                                        <p:tgtEl>
                                          <p:spTgt spid="1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6" end="6"/>
                                            </p:txEl>
                                          </p:spTgt>
                                        </p:tgtEl>
                                        <p:attrNameLst>
                                          <p:attrName>style.visibility</p:attrName>
                                        </p:attrNameLst>
                                      </p:cBhvr>
                                      <p:to>
                                        <p:strVal val="visible"/>
                                      </p:to>
                                    </p:set>
                                    <p:animEffect transition="in" filter="fade">
                                      <p:cBhvr>
                                        <p:cTn id="22"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B6CD25-E98F-49E1-8AA7-5CF0D9BDDEA2}"/>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id="{324B339E-7F57-45FB-90C5-CCA91D775113}"/>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id="{B10BF3F1-5485-4CE2-A511-159C2AA4E93B}"/>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id="{914DD6FB-1EA7-4AE1-B7A2-8D9FF1679042}"/>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id="{2CCE9C0B-A48E-477F-95A3-06143EB5F5E5}"/>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id="{E477C0B3-58FE-4996-837E-5A12AACA7CBC}"/>
              </a:ext>
            </a:extLst>
          </p:cNvPr>
          <p:cNvPicPr>
            <a:picLocks noChangeAspect="1"/>
          </p:cNvPicPr>
          <p:nvPr/>
        </p:nvPicPr>
        <p:blipFill rotWithShape="1">
          <a:blip r:embed="rId3">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id="{2EE8536E-52FE-43B5-AE6A-3A04E23C8E33}"/>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1" name="Picture 10">
            <a:extLst>
              <a:ext uri="{FF2B5EF4-FFF2-40B4-BE49-F238E27FC236}">
                <a16:creationId xmlns:a16="http://schemas.microsoft.com/office/drawing/2014/main" id="{0860B438-826D-4427-BF81-87A7F6522295}"/>
              </a:ext>
            </a:extLst>
          </p:cNvPr>
          <p:cNvPicPr>
            <a:picLocks noChangeAspect="1"/>
          </p:cNvPicPr>
          <p:nvPr/>
        </p:nvPicPr>
        <p:blipFill rotWithShape="1">
          <a:blip r:embed="rId5">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2" name="TextBox 11">
            <a:extLst>
              <a:ext uri="{FF2B5EF4-FFF2-40B4-BE49-F238E27FC236}">
                <a16:creationId xmlns:a16="http://schemas.microsoft.com/office/drawing/2014/main" id="{C24B5306-EF4C-4112-A624-68C26B89651C}"/>
              </a:ext>
            </a:extLst>
          </p:cNvPr>
          <p:cNvSpPr txBox="1"/>
          <p:nvPr/>
        </p:nvSpPr>
        <p:spPr>
          <a:xfrm>
            <a:off x="272559" y="1148355"/>
            <a:ext cx="8994531" cy="707886"/>
          </a:xfrm>
          <a:prstGeom prst="rect">
            <a:avLst/>
          </a:prstGeom>
          <a:noFill/>
        </p:spPr>
        <p:txBody>
          <a:bodyPr wrap="square" rtlCol="0">
            <a:spAutoFit/>
          </a:bodyPr>
          <a:lstStyle/>
          <a:p>
            <a:r>
              <a:rPr lang="en-US" sz="4000" b="1"/>
              <a:t>CHỦ NGHĨA DUY TÂM</a:t>
            </a:r>
          </a:p>
        </p:txBody>
      </p:sp>
      <p:pic>
        <p:nvPicPr>
          <p:cNvPr id="13" name="Picture 12">
            <a:extLst>
              <a:ext uri="{FF2B5EF4-FFF2-40B4-BE49-F238E27FC236}">
                <a16:creationId xmlns:a16="http://schemas.microsoft.com/office/drawing/2014/main" id="{8C96DF84-4506-45D7-B652-9814CF333EE4}"/>
              </a:ext>
            </a:extLst>
          </p:cNvPr>
          <p:cNvPicPr>
            <a:picLocks noChangeAspect="1"/>
          </p:cNvPicPr>
          <p:nvPr/>
        </p:nvPicPr>
        <p:blipFill rotWithShape="1">
          <a:blip r:embed="rId3">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5" name="Picture 14">
            <a:extLst>
              <a:ext uri="{FF2B5EF4-FFF2-40B4-BE49-F238E27FC236}">
                <a16:creationId xmlns:a16="http://schemas.microsoft.com/office/drawing/2014/main" id="{6D5AD4F4-CFDE-4059-A4DA-9913EA8E23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154" y="4720172"/>
            <a:ext cx="2267139" cy="1624783"/>
          </a:xfrm>
          <a:prstGeom prst="rect">
            <a:avLst/>
          </a:prstGeom>
        </p:spPr>
      </p:pic>
      <p:sp>
        <p:nvSpPr>
          <p:cNvPr id="16" name="TextBox 15">
            <a:extLst>
              <a:ext uri="{FF2B5EF4-FFF2-40B4-BE49-F238E27FC236}">
                <a16:creationId xmlns:a16="http://schemas.microsoft.com/office/drawing/2014/main" id="{EBC81890-849B-4D58-97A8-B9E79589C8BB}"/>
              </a:ext>
            </a:extLst>
          </p:cNvPr>
          <p:cNvSpPr txBox="1"/>
          <p:nvPr/>
        </p:nvSpPr>
        <p:spPr>
          <a:xfrm>
            <a:off x="148192" y="2025927"/>
            <a:ext cx="8616462" cy="4524315"/>
          </a:xfrm>
          <a:prstGeom prst="rect">
            <a:avLst/>
          </a:prstGeom>
          <a:noFill/>
        </p:spPr>
        <p:txBody>
          <a:bodyPr wrap="square" rtlCol="0">
            <a:spAutoFit/>
          </a:bodyPr>
          <a:lstStyle/>
          <a:p>
            <a:r>
              <a:rPr lang="en-US" b="1">
                <a:latin typeface="Calibri (Body)"/>
              </a:rPr>
              <a:t>T</a:t>
            </a:r>
            <a:r>
              <a:rPr lang="vi-VN" b="1" i="0">
                <a:effectLst/>
                <a:latin typeface="Calibri (Body)"/>
              </a:rPr>
              <a:t>rường phái triết học xuất phát từ quan điểm bản chất của thế giới chính là ý thức. Ý thức là tính thứ nhất còn vật </a:t>
            </a:r>
            <a:r>
              <a:rPr lang="vi-VN" b="1" i="0">
                <a:effectLst/>
                <a:latin typeface="Calibri (Body)"/>
                <a:cs typeface="Calibri" panose="020F0502020204030204" pitchFamily="34" charset="0"/>
              </a:rPr>
              <a:t>chất</a:t>
            </a:r>
            <a:r>
              <a:rPr lang="vi-VN" b="1" i="0">
                <a:effectLst/>
                <a:latin typeface="Calibri (Body)"/>
              </a:rPr>
              <a:t> là tính thứ hai, ý thức sẽ quyết định vật chất</a:t>
            </a:r>
            <a:r>
              <a:rPr lang="en-US" b="1" i="0">
                <a:effectLst/>
                <a:latin typeface="Calibri (Body)"/>
              </a:rPr>
              <a:t>. </a:t>
            </a:r>
          </a:p>
          <a:p>
            <a:r>
              <a:rPr lang="en-US" b="1" i="0">
                <a:effectLst/>
                <a:latin typeface="Calibri (Body)"/>
              </a:rPr>
              <a:t>Chúng có nguồn gốc nhận thức và nguồn gốc xã hội, sự xem xét phiến diện, tuyệt đối hóa một mặt, một đặc tính nào đó ở trong quá trình nhận thức</a:t>
            </a:r>
            <a:endParaRPr lang="en-US" b="1">
              <a:latin typeface="Calibri (Body)"/>
            </a:endParaRPr>
          </a:p>
          <a:p>
            <a:r>
              <a:rPr lang="en-US" b="1">
                <a:latin typeface="Calibri (Body)"/>
              </a:rPr>
              <a:t>N</a:t>
            </a:r>
            <a:r>
              <a:rPr lang="en-US" b="1" i="0">
                <a:effectLst/>
                <a:latin typeface="Calibri (Body)"/>
              </a:rPr>
              <a:t>ó cũng gắn liền với lợi ích của giai cấp, tầng lớp áp bức bóc lột nhân dân lao động.</a:t>
            </a:r>
          </a:p>
          <a:p>
            <a:endParaRPr lang="en-US" b="1">
              <a:latin typeface="Calibri (Body)"/>
            </a:endParaRPr>
          </a:p>
          <a:p>
            <a:r>
              <a:rPr lang="en-US" b="1">
                <a:latin typeface="Calibri (Body)"/>
              </a:rPr>
              <a:t>C</a:t>
            </a:r>
            <a:r>
              <a:rPr lang="en-US" b="1" i="0">
                <a:effectLst/>
                <a:latin typeface="Calibri (Body)"/>
              </a:rPr>
              <a:t>hủ nghĩa duy tâm và tôn giáo cùng có mối quan hệ khá mật thiết với nhau để cùng tồn tại và phát triển</a:t>
            </a:r>
          </a:p>
          <a:p>
            <a:r>
              <a:rPr lang="vi-VN" b="1" i="0">
                <a:effectLst/>
                <a:latin typeface="Calibri (Body)"/>
              </a:rPr>
              <a:t>Chủ nghĩa duy tâm tồn tại 02 hình thức cơ bản là duy tâm chủ quan và duy tâm khách quan</a:t>
            </a:r>
            <a:endParaRPr lang="en-US" b="1">
              <a:latin typeface="Calibri (Body)"/>
            </a:endParaRPr>
          </a:p>
          <a:p>
            <a:r>
              <a:rPr lang="vi-VN" b="1" i="0">
                <a:effectLst/>
                <a:latin typeface="Calibri (Body)"/>
              </a:rPr>
              <a:t>chủ nghĩa duy tâm chủ quan thừa nhận tính thứ nhất của ý thức con người, khẳng định mọi sự vật hay hiện tượng chỉ là phức hợp của cảm giác cá nhân</a:t>
            </a:r>
            <a:endParaRPr lang="en-US" b="1" i="0">
              <a:effectLst/>
              <a:latin typeface="Calibri (Body)"/>
            </a:endParaRPr>
          </a:p>
          <a:p>
            <a:endParaRPr lang="en-US" b="1">
              <a:latin typeface="Calibri (Body)"/>
            </a:endParaRPr>
          </a:p>
          <a:p>
            <a:r>
              <a:rPr lang="en-US" b="1">
                <a:latin typeface="Calibri (Body)"/>
              </a:rPr>
              <a:t>T</a:t>
            </a:r>
            <a:r>
              <a:rPr lang="vi-VN" b="1" i="0">
                <a:effectLst/>
                <a:latin typeface="Calibri (Body)"/>
              </a:rPr>
              <a:t>riết học của Béccli, ông đưa ra một mệnh đề triết học nổi tiếng “vật thể trong thế giới quanh ta chính là sự phức hợp của các cảm giác”</a:t>
            </a:r>
            <a:endParaRPr lang="en-US" b="1" i="0">
              <a:effectLst/>
              <a:latin typeface="Calibri (Body)"/>
            </a:endParaRPr>
          </a:p>
          <a:p>
            <a:endParaRPr lang="en-US"/>
          </a:p>
        </p:txBody>
      </p:sp>
    </p:spTree>
    <p:extLst>
      <p:ext uri="{BB962C8B-B14F-4D97-AF65-F5344CB8AC3E}">
        <p14:creationId xmlns:p14="http://schemas.microsoft.com/office/powerpoint/2010/main" val="256522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xEl>
                                              <p:pRg st="6" end="6"/>
                                            </p:txEl>
                                          </p:spTgt>
                                        </p:tgtEl>
                                        <p:attrNameLst>
                                          <p:attrName>style.visibility</p:attrName>
                                        </p:attrNameLst>
                                      </p:cBhvr>
                                      <p:to>
                                        <p:strVal val="visible"/>
                                      </p:to>
                                    </p:set>
                                    <p:animEffect transition="in" filter="fade">
                                      <p:cBhvr>
                                        <p:cTn id="32" dur="500"/>
                                        <p:tgtEl>
                                          <p:spTgt spid="1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animEffect transition="in" filter="fade">
                                      <p:cBhvr>
                                        <p:cTn id="37" dur="500"/>
                                        <p:tgtEl>
                                          <p:spTgt spid="1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B942CE-B547-4B96-AA3A-390E4536077A}"/>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id="{D2B3952B-5564-4A67-A593-16272F4C3FFB}"/>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id="{2303DEC3-DB3A-4609-91B0-5D5B303079CB}"/>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id="{B07FDF46-E99F-4F2B-A7A8-7A93E8C22830}"/>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id="{B414E0F7-A73F-4E50-BA15-EB75D7E52F48}"/>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id="{082A5FAA-2C17-4BC2-920B-13DFF085B2FE}"/>
              </a:ext>
            </a:extLst>
          </p:cNvPr>
          <p:cNvPicPr>
            <a:picLocks noChangeAspect="1"/>
          </p:cNvPicPr>
          <p:nvPr/>
        </p:nvPicPr>
        <p:blipFill rotWithShape="1">
          <a:blip r:embed="rId3">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id="{6230A86D-3958-477A-B707-F042F8BC7098}"/>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1" name="Picture 10">
            <a:extLst>
              <a:ext uri="{FF2B5EF4-FFF2-40B4-BE49-F238E27FC236}">
                <a16:creationId xmlns:a16="http://schemas.microsoft.com/office/drawing/2014/main" id="{D5816F77-68BC-442B-AB66-C528A98CCC06}"/>
              </a:ext>
            </a:extLst>
          </p:cNvPr>
          <p:cNvPicPr>
            <a:picLocks noChangeAspect="1"/>
          </p:cNvPicPr>
          <p:nvPr/>
        </p:nvPicPr>
        <p:blipFill rotWithShape="1">
          <a:blip r:embed="rId5">
            <a:extLst>
              <a:ext uri="{28A0092B-C50C-407E-A947-70E740481C1C}">
                <a14:useLocalDpi xmlns:a14="http://schemas.microsoft.com/office/drawing/2010/main" val="0"/>
              </a:ext>
            </a:extLst>
          </a:blip>
          <a:srcRect l="19688" t="25128" r="22788" b="72692"/>
          <a:stretch/>
        </p:blipFill>
        <p:spPr>
          <a:xfrm>
            <a:off x="1" y="1795182"/>
            <a:ext cx="8616462" cy="183636"/>
          </a:xfrm>
          <a:prstGeom prst="rect">
            <a:avLst/>
          </a:prstGeom>
        </p:spPr>
      </p:pic>
      <p:sp>
        <p:nvSpPr>
          <p:cNvPr id="12" name="TextBox 11">
            <a:extLst>
              <a:ext uri="{FF2B5EF4-FFF2-40B4-BE49-F238E27FC236}">
                <a16:creationId xmlns:a16="http://schemas.microsoft.com/office/drawing/2014/main" id="{4C642E67-8D95-4428-BAAC-9EF3E7EA1923}"/>
              </a:ext>
            </a:extLst>
          </p:cNvPr>
          <p:cNvSpPr txBox="1"/>
          <p:nvPr/>
        </p:nvSpPr>
        <p:spPr>
          <a:xfrm>
            <a:off x="272559" y="1148355"/>
            <a:ext cx="8994531" cy="707886"/>
          </a:xfrm>
          <a:prstGeom prst="rect">
            <a:avLst/>
          </a:prstGeom>
          <a:noFill/>
        </p:spPr>
        <p:txBody>
          <a:bodyPr wrap="square" rtlCol="0">
            <a:spAutoFit/>
          </a:bodyPr>
          <a:lstStyle/>
          <a:p>
            <a:r>
              <a:rPr lang="en-US" sz="4000" b="1"/>
              <a:t>CHỦ NGHĨA DUY VẬT LÝ LUẬN </a:t>
            </a:r>
          </a:p>
        </p:txBody>
      </p:sp>
      <p:pic>
        <p:nvPicPr>
          <p:cNvPr id="13" name="Picture 12">
            <a:extLst>
              <a:ext uri="{FF2B5EF4-FFF2-40B4-BE49-F238E27FC236}">
                <a16:creationId xmlns:a16="http://schemas.microsoft.com/office/drawing/2014/main" id="{9215631E-9B94-40C4-B715-059B52D699E8}"/>
              </a:ext>
            </a:extLst>
          </p:cNvPr>
          <p:cNvPicPr>
            <a:picLocks noChangeAspect="1"/>
          </p:cNvPicPr>
          <p:nvPr/>
        </p:nvPicPr>
        <p:blipFill rotWithShape="1">
          <a:blip r:embed="rId3">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5" name="Picture 14">
            <a:extLst>
              <a:ext uri="{FF2B5EF4-FFF2-40B4-BE49-F238E27FC236}">
                <a16:creationId xmlns:a16="http://schemas.microsoft.com/office/drawing/2014/main" id="{48A9A2ED-3D50-4932-9F7A-1FD96290B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4491" y="4638551"/>
            <a:ext cx="2577801" cy="1714238"/>
          </a:xfrm>
          <a:prstGeom prst="rect">
            <a:avLst/>
          </a:prstGeom>
        </p:spPr>
      </p:pic>
      <p:sp>
        <p:nvSpPr>
          <p:cNvPr id="16" name="TextBox 15">
            <a:extLst>
              <a:ext uri="{FF2B5EF4-FFF2-40B4-BE49-F238E27FC236}">
                <a16:creationId xmlns:a16="http://schemas.microsoft.com/office/drawing/2014/main" id="{0AA41600-CCCA-413E-B7E6-6483AD811168}"/>
              </a:ext>
            </a:extLst>
          </p:cNvPr>
          <p:cNvSpPr txBox="1"/>
          <p:nvPr/>
        </p:nvSpPr>
        <p:spPr>
          <a:xfrm>
            <a:off x="272559" y="2293325"/>
            <a:ext cx="8176849" cy="3693319"/>
          </a:xfrm>
          <a:prstGeom prst="rect">
            <a:avLst/>
          </a:prstGeom>
          <a:noFill/>
        </p:spPr>
        <p:txBody>
          <a:bodyPr wrap="square" rtlCol="0">
            <a:spAutoFit/>
          </a:bodyPr>
          <a:lstStyle/>
          <a:p>
            <a:r>
              <a:rPr lang="en-US" b="1" i="0">
                <a:solidFill>
                  <a:srgbClr val="333333"/>
                </a:solidFill>
                <a:effectLst/>
                <a:latin typeface="Calibri (Body)"/>
              </a:rPr>
              <a:t>L</a:t>
            </a:r>
            <a:r>
              <a:rPr lang="vi-VN" b="1" i="0">
                <a:solidFill>
                  <a:srgbClr val="333333"/>
                </a:solidFill>
                <a:effectLst/>
                <a:latin typeface="Calibri (Body)"/>
              </a:rPr>
              <a:t>à trường phái triết học xuất phát từ quan điểm bản chất của thế giới chính là vật chất. Vật chất là tính thứ nhất và ý thức là tính thứ hai, vật chất có trước và quyết định ý thức. </a:t>
            </a:r>
            <a:endParaRPr lang="en-US" b="1" i="0">
              <a:solidFill>
                <a:srgbClr val="333333"/>
              </a:solidFill>
              <a:effectLst/>
              <a:latin typeface="Calibri (Body)"/>
            </a:endParaRPr>
          </a:p>
          <a:p>
            <a:r>
              <a:rPr lang="vi-VN" b="1" i="0">
                <a:solidFill>
                  <a:srgbClr val="333333"/>
                </a:solidFill>
                <a:effectLst/>
                <a:latin typeface="Calibri (Body)"/>
              </a:rPr>
              <a:t>Chúng có nguồn gốc từ sự phát triển của khoa học và thực tiễn, thường gắn liền với lợi ích của giai cấp cũng như các lực lượng tiến bộ ở trong lịch sử. </a:t>
            </a:r>
            <a:endParaRPr lang="en-US" b="1" i="0">
              <a:solidFill>
                <a:srgbClr val="333333"/>
              </a:solidFill>
              <a:effectLst/>
              <a:latin typeface="Calibri (Body)"/>
            </a:endParaRPr>
          </a:p>
          <a:p>
            <a:endParaRPr lang="en-US" b="1">
              <a:solidFill>
                <a:srgbClr val="333333"/>
              </a:solidFill>
              <a:latin typeface="Calibri (Body)"/>
            </a:endParaRPr>
          </a:p>
          <a:p>
            <a:r>
              <a:rPr lang="en-US" b="1">
                <a:solidFill>
                  <a:srgbClr val="333333"/>
                </a:solidFill>
                <a:latin typeface="Calibri (Body)"/>
              </a:rPr>
              <a:t>Q</a:t>
            </a:r>
            <a:r>
              <a:rPr lang="vi-VN" b="1" i="0">
                <a:solidFill>
                  <a:srgbClr val="333333"/>
                </a:solidFill>
                <a:effectLst/>
                <a:latin typeface="Calibri (Body)"/>
              </a:rPr>
              <a:t>uá trình đúc kết những gì khái quát nhất để phản ánh được những thành tựu và con người đạt được trong các giai đoạn lịch sử khác nhau</a:t>
            </a:r>
            <a:r>
              <a:rPr lang="en-US" b="1" i="0">
                <a:solidFill>
                  <a:srgbClr val="333333"/>
                </a:solidFill>
                <a:effectLst/>
                <a:latin typeface="Calibri (Body)"/>
              </a:rPr>
              <a:t>.</a:t>
            </a:r>
          </a:p>
          <a:p>
            <a:r>
              <a:rPr lang="en-US" b="1">
                <a:solidFill>
                  <a:srgbClr val="333333"/>
                </a:solidFill>
                <a:latin typeface="Calibri (Body)"/>
              </a:rPr>
              <a:t>D</a:t>
            </a:r>
            <a:r>
              <a:rPr lang="vi-VN" b="1" i="0">
                <a:solidFill>
                  <a:srgbClr val="333333"/>
                </a:solidFill>
                <a:effectLst/>
                <a:latin typeface="Calibri (Body)"/>
              </a:rPr>
              <a:t>uy vật là một hình thức của sự thực hữu luận với quan niệm rằng thứ duy nhất được coi là tồn tại chính là vật chất. Mọi sự vật đều có cấu tạo từ vật chất và mọi hiện tượng đều là kết quả của những tương tác vật chất</a:t>
            </a:r>
            <a:r>
              <a:rPr lang="en-US" b="1" i="0">
                <a:solidFill>
                  <a:srgbClr val="333333"/>
                </a:solidFill>
                <a:effectLst/>
                <a:latin typeface="Calibri (Body)"/>
              </a:rPr>
              <a:t>.</a:t>
            </a:r>
          </a:p>
          <a:p>
            <a:endParaRPr lang="en-US">
              <a:solidFill>
                <a:srgbClr val="333333"/>
              </a:solidFill>
              <a:latin typeface="Arial" panose="020B0604020202020204" pitchFamily="34" charset="0"/>
            </a:endParaRPr>
          </a:p>
          <a:p>
            <a:endParaRPr lang="en-US"/>
          </a:p>
        </p:txBody>
      </p:sp>
    </p:spTree>
    <p:extLst>
      <p:ext uri="{BB962C8B-B14F-4D97-AF65-F5344CB8AC3E}">
        <p14:creationId xmlns:p14="http://schemas.microsoft.com/office/powerpoint/2010/main" val="192648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animEffect transition="in" filter="fade">
                                      <p:cBhvr>
                                        <p:cTn id="15" dur="500"/>
                                        <p:tgtEl>
                                          <p:spTgt spid="1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4" end="4"/>
                                            </p:txEl>
                                          </p:spTgt>
                                        </p:tgtEl>
                                        <p:attrNameLst>
                                          <p:attrName>style.visibility</p:attrName>
                                        </p:attrNameLst>
                                      </p:cBhvr>
                                      <p:to>
                                        <p:strVal val="visible"/>
                                      </p:to>
                                    </p:set>
                                    <p:animEffect transition="in" filter="fade">
                                      <p:cBhvr>
                                        <p:cTn id="18"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E4C2C0-DB5E-4E93-86AD-07396E531D1C}"/>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id="{FCB5B528-2A5E-458B-A8E8-C15F13FCEE2C}"/>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id="{0EC82A7B-301C-40F4-8C3C-2F8F4DA62016}"/>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id="{3500FC64-29E1-4100-9F7B-7DAF017FB852}"/>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id="{F327F110-019A-49C2-A29E-2602AF02DDC3}"/>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id="{C1086E72-51E0-4E22-BBFC-3A66E0216575}"/>
              </a:ext>
            </a:extLst>
          </p:cNvPr>
          <p:cNvPicPr>
            <a:picLocks noChangeAspect="1"/>
          </p:cNvPicPr>
          <p:nvPr/>
        </p:nvPicPr>
        <p:blipFill rotWithShape="1">
          <a:blip r:embed="rId3">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id="{A3164C7C-6F29-4FAC-8BA4-DF896FEF9AFC}"/>
              </a:ext>
            </a:extLst>
          </p:cNvPr>
          <p:cNvPicPr>
            <a:picLocks noChangeAspect="1"/>
          </p:cNvPicPr>
          <p:nvPr/>
        </p:nvPicPr>
        <p:blipFill rotWithShape="1">
          <a:blip r:embed="rId3">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id="{0D444303-C328-4F79-8117-1A17510D901E}"/>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id="{A9EEA373-69CD-4961-9743-EB475267AD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3" name="TextBox 12">
            <a:extLst>
              <a:ext uri="{FF2B5EF4-FFF2-40B4-BE49-F238E27FC236}">
                <a16:creationId xmlns:a16="http://schemas.microsoft.com/office/drawing/2014/main" id="{0C33B36C-F99E-4A41-A326-392B248F497E}"/>
              </a:ext>
            </a:extLst>
          </p:cNvPr>
          <p:cNvSpPr txBox="1"/>
          <p:nvPr/>
        </p:nvSpPr>
        <p:spPr>
          <a:xfrm>
            <a:off x="272559" y="1148355"/>
            <a:ext cx="8994531" cy="1323439"/>
          </a:xfrm>
          <a:prstGeom prst="rect">
            <a:avLst/>
          </a:prstGeom>
          <a:noFill/>
        </p:spPr>
        <p:txBody>
          <a:bodyPr wrap="square" rtlCol="0">
            <a:spAutoFit/>
          </a:bodyPr>
          <a:lstStyle/>
          <a:p>
            <a:r>
              <a:rPr lang="en-US" sz="4000" b="1"/>
              <a:t>VAI TRÒ TRIẾT HỌC ĐỐI VỚI ĐỜI SỐNG XÃ HỘI</a:t>
            </a:r>
          </a:p>
        </p:txBody>
      </p:sp>
      <p:pic>
        <p:nvPicPr>
          <p:cNvPr id="14" name="Picture 13">
            <a:extLst>
              <a:ext uri="{FF2B5EF4-FFF2-40B4-BE49-F238E27FC236}">
                <a16:creationId xmlns:a16="http://schemas.microsoft.com/office/drawing/2014/main" id="{3114C38E-113C-419B-84D3-B2AED6493673}"/>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0" y="2335267"/>
            <a:ext cx="8616462" cy="183636"/>
          </a:xfrm>
          <a:prstGeom prst="rect">
            <a:avLst/>
          </a:prstGeom>
        </p:spPr>
      </p:pic>
      <p:sp>
        <p:nvSpPr>
          <p:cNvPr id="15" name="TextBox 14">
            <a:extLst>
              <a:ext uri="{FF2B5EF4-FFF2-40B4-BE49-F238E27FC236}">
                <a16:creationId xmlns:a16="http://schemas.microsoft.com/office/drawing/2014/main" id="{EE72B69D-33D2-428C-8E19-F15CFC877C81}"/>
              </a:ext>
            </a:extLst>
          </p:cNvPr>
          <p:cNvSpPr txBox="1"/>
          <p:nvPr/>
        </p:nvSpPr>
        <p:spPr>
          <a:xfrm>
            <a:off x="272559" y="2518903"/>
            <a:ext cx="8018584" cy="1569660"/>
          </a:xfrm>
          <a:prstGeom prst="rect">
            <a:avLst/>
          </a:prstGeom>
          <a:noFill/>
        </p:spPr>
        <p:txBody>
          <a:bodyPr wrap="square" rtlCol="0">
            <a:spAutoFit/>
          </a:bodyPr>
          <a:lstStyle/>
          <a:p>
            <a:r>
              <a:rPr lang="vi-VN" sz="2400" b="1" i="0">
                <a:solidFill>
                  <a:srgbClr val="333333"/>
                </a:solidFill>
                <a:effectLst/>
                <a:latin typeface="Calibri (Body)"/>
              </a:rPr>
              <a:t>Vai trò của triết học ở trong đời sống xã hội sẽ được thể hiện qua các chức năng của triết học. Cụ thể triết học có rất nhiều chức năng khác nhau, nhưng quan trọng nhất vẫn là chức năng thế giới quan và phương pháp luận. </a:t>
            </a:r>
            <a:endParaRPr lang="en-US" sz="2400" b="1">
              <a:latin typeface="Calibri (Body)"/>
            </a:endParaRPr>
          </a:p>
        </p:txBody>
      </p:sp>
      <p:sp>
        <p:nvSpPr>
          <p:cNvPr id="16" name="Rectangle: Rounded Corners 15">
            <a:extLst>
              <a:ext uri="{FF2B5EF4-FFF2-40B4-BE49-F238E27FC236}">
                <a16:creationId xmlns:a16="http://schemas.microsoft.com/office/drawing/2014/main" id="{2CBF7560-2D5D-4C40-9305-8F0C45A85409}"/>
              </a:ext>
            </a:extLst>
          </p:cNvPr>
          <p:cNvSpPr/>
          <p:nvPr/>
        </p:nvSpPr>
        <p:spPr>
          <a:xfrm>
            <a:off x="1002323" y="4615961"/>
            <a:ext cx="2057400" cy="1002324"/>
          </a:xfrm>
          <a:prstGeom prst="roundRect">
            <a:avLst/>
          </a:prstGeom>
          <a:solidFill>
            <a:schemeClr val="accent1">
              <a:lumMod val="75000"/>
            </a:schemeClr>
          </a:solidFill>
          <a:ln w="38100">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Chức năng </a:t>
            </a:r>
          </a:p>
          <a:p>
            <a:pPr algn="ctr"/>
            <a:r>
              <a:rPr lang="en-US" b="1"/>
              <a:t>thế giới quan</a:t>
            </a:r>
          </a:p>
        </p:txBody>
      </p:sp>
      <p:sp>
        <p:nvSpPr>
          <p:cNvPr id="17" name="Rectangle: Rounded Corners 16">
            <a:extLst>
              <a:ext uri="{FF2B5EF4-FFF2-40B4-BE49-F238E27FC236}">
                <a16:creationId xmlns:a16="http://schemas.microsoft.com/office/drawing/2014/main" id="{7FD6B8EE-1B57-45E1-BDAC-FB525A7F12CD}"/>
              </a:ext>
            </a:extLst>
          </p:cNvPr>
          <p:cNvSpPr/>
          <p:nvPr/>
        </p:nvSpPr>
        <p:spPr>
          <a:xfrm>
            <a:off x="5095780" y="4615961"/>
            <a:ext cx="2057400" cy="1002324"/>
          </a:xfrm>
          <a:prstGeom prst="roundRect">
            <a:avLst/>
          </a:prstGeom>
          <a:solidFill>
            <a:schemeClr val="accent1">
              <a:lumMod val="75000"/>
            </a:schemeClr>
          </a:solidFill>
          <a:ln w="28575">
            <a:solidFill>
              <a:schemeClr val="tx1">
                <a:lumMod val="95000"/>
                <a:lumOff val="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Chức năng </a:t>
            </a:r>
          </a:p>
          <a:p>
            <a:pPr algn="ctr"/>
            <a:r>
              <a:rPr lang="en-US" b="1"/>
              <a:t>Pháp luật</a:t>
            </a:r>
          </a:p>
        </p:txBody>
      </p:sp>
    </p:spTree>
    <p:extLst>
      <p:ext uri="{BB962C8B-B14F-4D97-AF65-F5344CB8AC3E}">
        <p14:creationId xmlns:p14="http://schemas.microsoft.com/office/powerpoint/2010/main" val="146643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1803B-A50E-4047-B363-D82326C7BFEE}"/>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id="{21F9EF51-D014-4787-BD4A-965C8602374A}"/>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id="{046F681C-1AD3-4335-98EC-4E6F2892813F}"/>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id="{8573602E-8170-4E4B-8CAE-3B6620FB8A96}"/>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id="{22FE8B65-34D7-4EE4-B9E5-BCAFA20E4EAB}"/>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id="{2BD985FF-6DEF-4CCF-93F8-E8FC1A4DB018}"/>
              </a:ext>
            </a:extLst>
          </p:cNvPr>
          <p:cNvPicPr>
            <a:picLocks noChangeAspect="1"/>
          </p:cNvPicPr>
          <p:nvPr/>
        </p:nvPicPr>
        <p:blipFill rotWithShape="1">
          <a:blip r:embed="rId3">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pic>
        <p:nvPicPr>
          <p:cNvPr id="10" name="Picture 9">
            <a:extLst>
              <a:ext uri="{FF2B5EF4-FFF2-40B4-BE49-F238E27FC236}">
                <a16:creationId xmlns:a16="http://schemas.microsoft.com/office/drawing/2014/main" id="{DC3003DE-C7B3-48BF-9084-6ACC96643906}"/>
              </a:ext>
            </a:extLst>
          </p:cNvPr>
          <p:cNvPicPr>
            <a:picLocks noChangeAspect="1"/>
          </p:cNvPicPr>
          <p:nvPr/>
        </p:nvPicPr>
        <p:blipFill rotWithShape="1">
          <a:blip r:embed="rId3">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id="{FB35DD17-B0D5-4DA8-9149-D546CD1E4F94}"/>
              </a:ext>
            </a:extLst>
          </p:cNvPr>
          <p:cNvPicPr>
            <a:picLocks noChangeAspect="1"/>
          </p:cNvPicPr>
          <p:nvPr/>
        </p:nvPicPr>
        <p:blipFill rotWithShape="1">
          <a:blip r:embed="rId4">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2" name="Picture 11">
            <a:extLst>
              <a:ext uri="{FF2B5EF4-FFF2-40B4-BE49-F238E27FC236}">
                <a16:creationId xmlns:a16="http://schemas.microsoft.com/office/drawing/2014/main" id="{079755A2-C087-4E49-BB69-04E0137F83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3" name="TextBox 12">
            <a:extLst>
              <a:ext uri="{FF2B5EF4-FFF2-40B4-BE49-F238E27FC236}">
                <a16:creationId xmlns:a16="http://schemas.microsoft.com/office/drawing/2014/main" id="{ABA180EB-8ED4-4FBA-96F1-6D2B93D79CB2}"/>
              </a:ext>
            </a:extLst>
          </p:cNvPr>
          <p:cNvSpPr txBox="1"/>
          <p:nvPr/>
        </p:nvSpPr>
        <p:spPr>
          <a:xfrm>
            <a:off x="272559" y="1148355"/>
            <a:ext cx="8994531" cy="707886"/>
          </a:xfrm>
          <a:prstGeom prst="rect">
            <a:avLst/>
          </a:prstGeom>
          <a:noFill/>
        </p:spPr>
        <p:txBody>
          <a:bodyPr wrap="square" rtlCol="0">
            <a:spAutoFit/>
          </a:bodyPr>
          <a:lstStyle/>
          <a:p>
            <a:r>
              <a:rPr lang="en-US" sz="4000" b="1"/>
              <a:t>CHỨC NĂNG THẾ GIỚI QUAN</a:t>
            </a:r>
          </a:p>
        </p:txBody>
      </p:sp>
      <p:pic>
        <p:nvPicPr>
          <p:cNvPr id="14" name="Picture 13">
            <a:extLst>
              <a:ext uri="{FF2B5EF4-FFF2-40B4-BE49-F238E27FC236}">
                <a16:creationId xmlns:a16="http://schemas.microsoft.com/office/drawing/2014/main" id="{EF954B99-8142-4521-8625-43B98EBB9F79}"/>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0" y="1795639"/>
            <a:ext cx="8616462" cy="183636"/>
          </a:xfrm>
          <a:prstGeom prst="rect">
            <a:avLst/>
          </a:prstGeom>
        </p:spPr>
      </p:pic>
      <p:sp>
        <p:nvSpPr>
          <p:cNvPr id="15" name="TextBox 14">
            <a:extLst>
              <a:ext uri="{FF2B5EF4-FFF2-40B4-BE49-F238E27FC236}">
                <a16:creationId xmlns:a16="http://schemas.microsoft.com/office/drawing/2014/main" id="{6C3B781F-753E-4D5C-A613-1E9214397184}"/>
              </a:ext>
            </a:extLst>
          </p:cNvPr>
          <p:cNvSpPr txBox="1"/>
          <p:nvPr/>
        </p:nvSpPr>
        <p:spPr>
          <a:xfrm>
            <a:off x="272559" y="2074985"/>
            <a:ext cx="8458203" cy="3693319"/>
          </a:xfrm>
          <a:prstGeom prst="rect">
            <a:avLst/>
          </a:prstGeom>
          <a:noFill/>
        </p:spPr>
        <p:txBody>
          <a:bodyPr wrap="square" rtlCol="0">
            <a:spAutoFit/>
          </a:bodyPr>
          <a:lstStyle/>
          <a:p>
            <a:r>
              <a:rPr lang="vi-VN" b="1" i="0">
                <a:solidFill>
                  <a:srgbClr val="333333"/>
                </a:solidFill>
                <a:effectLst/>
                <a:latin typeface="Calibri (Body)"/>
              </a:rPr>
              <a:t>Thế giới quan đóng một vai trò quan trọng đối với đời sống của mỗi con người, mỗi giai cấp hay mỗi cộng đồng. Chúng giúp cho con người nhận thức được đúng nhất bản chất của mỗi sự vật, sự việc. Và đặc biệt các hoạt động của con người thường bị chi phối bởi một thế giới quan nhất định nào đó.</a:t>
            </a:r>
            <a:endParaRPr lang="en-US" b="1" i="0">
              <a:solidFill>
                <a:srgbClr val="333333"/>
              </a:solidFill>
              <a:effectLst/>
              <a:latin typeface="Calibri (Body)"/>
            </a:endParaRPr>
          </a:p>
          <a:p>
            <a:endParaRPr lang="en-US" b="1">
              <a:solidFill>
                <a:srgbClr val="333333"/>
              </a:solidFill>
              <a:latin typeface="Calibri (Body)"/>
            </a:endParaRPr>
          </a:p>
          <a:p>
            <a:r>
              <a:rPr lang="en-US" b="1" i="0">
                <a:solidFill>
                  <a:srgbClr val="333333"/>
                </a:solidFill>
                <a:effectLst/>
                <a:latin typeface="Calibri (Body)"/>
              </a:rPr>
              <a:t>C</a:t>
            </a:r>
            <a:r>
              <a:rPr lang="vi-VN" b="1" i="0">
                <a:solidFill>
                  <a:srgbClr val="333333"/>
                </a:solidFill>
                <a:effectLst/>
                <a:latin typeface="Calibri (Body)"/>
              </a:rPr>
              <a:t>on người sẽ luôn xác định được đúng mối quan hệ giữa họ với đối tượng. Từ cơ sở đó mà họ có thể nhận thức được đúng quy luật vận động của đối tượng, giúp xác định rõ phương hướng, mục tiêu và cách thức hoạt động của mỗi con người.</a:t>
            </a:r>
            <a:endParaRPr lang="en-US" b="1" i="0">
              <a:solidFill>
                <a:srgbClr val="333333"/>
              </a:solidFill>
              <a:effectLst/>
              <a:latin typeface="Calibri (Body)"/>
            </a:endParaRPr>
          </a:p>
          <a:p>
            <a:endParaRPr lang="en-US" b="1">
              <a:solidFill>
                <a:srgbClr val="333333"/>
              </a:solidFill>
              <a:latin typeface="Calibri (Body)"/>
            </a:endParaRPr>
          </a:p>
          <a:p>
            <a:r>
              <a:rPr lang="en-US" b="1">
                <a:solidFill>
                  <a:srgbClr val="333333"/>
                </a:solidFill>
                <a:latin typeface="Calibri (Body)"/>
              </a:rPr>
              <a:t>M</a:t>
            </a:r>
            <a:r>
              <a:rPr lang="vi-VN" b="1" i="0">
                <a:solidFill>
                  <a:srgbClr val="333333"/>
                </a:solidFill>
                <a:effectLst/>
                <a:latin typeface="Calibri (Body)"/>
              </a:rPr>
              <a:t>ột thế giới quan không khoa học hướng dẫn thì con người đương nhiên cũng sẽ không xác định được đúng mục tiêu mình mong muốn là gì? Phương hướng hay cách thức hoạt động ra sao? Từ đó khiến cho các hoạt động sẽ không đạt được kết quả như mong muốn.</a:t>
            </a:r>
            <a:endParaRPr lang="en-US" b="1">
              <a:latin typeface="Calibri (Body)"/>
            </a:endParaRPr>
          </a:p>
        </p:txBody>
      </p:sp>
    </p:spTree>
    <p:extLst>
      <p:ext uri="{BB962C8B-B14F-4D97-AF65-F5344CB8AC3E}">
        <p14:creationId xmlns:p14="http://schemas.microsoft.com/office/powerpoint/2010/main" val="206771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Effect transition="in" filter="fade">
                                      <p:cBhvr>
                                        <p:cTn id="1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D0E718-CB6F-4210-879E-327274D55979}"/>
              </a:ext>
            </a:extLst>
          </p:cNvPr>
          <p:cNvPicPr>
            <a:picLocks noChangeAspect="1"/>
          </p:cNvPicPr>
          <p:nvPr/>
        </p:nvPicPr>
        <p:blipFill rotWithShape="1">
          <a:blip r:embed="rId2">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5" name="Picture 4">
            <a:extLst>
              <a:ext uri="{FF2B5EF4-FFF2-40B4-BE49-F238E27FC236}">
                <a16:creationId xmlns:a16="http://schemas.microsoft.com/office/drawing/2014/main" id="{1E51E5ED-8B53-4A5D-8432-41409206DEBA}"/>
              </a:ext>
            </a:extLst>
          </p:cNvPr>
          <p:cNvPicPr>
            <a:picLocks noChangeAspect="1"/>
          </p:cNvPicPr>
          <p:nvPr/>
        </p:nvPicPr>
        <p:blipFill rotWithShape="1">
          <a:blip r:embed="rId2">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6" name="Picture 5">
            <a:extLst>
              <a:ext uri="{FF2B5EF4-FFF2-40B4-BE49-F238E27FC236}">
                <a16:creationId xmlns:a16="http://schemas.microsoft.com/office/drawing/2014/main" id="{C04550C5-1D77-48B3-B78A-C9F5628252ED}"/>
              </a:ext>
            </a:extLst>
          </p:cNvPr>
          <p:cNvPicPr>
            <a:picLocks noChangeAspect="1"/>
          </p:cNvPicPr>
          <p:nvPr/>
        </p:nvPicPr>
        <p:blipFill rotWithShape="1">
          <a:blip r:embed="rId2">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7" name="Picture 6">
            <a:extLst>
              <a:ext uri="{FF2B5EF4-FFF2-40B4-BE49-F238E27FC236}">
                <a16:creationId xmlns:a16="http://schemas.microsoft.com/office/drawing/2014/main" id="{B223B062-4D33-4470-BD93-CC4F366E0B9F}"/>
              </a:ext>
            </a:extLst>
          </p:cNvPr>
          <p:cNvPicPr>
            <a:picLocks noChangeAspect="1"/>
          </p:cNvPicPr>
          <p:nvPr/>
        </p:nvPicPr>
        <p:blipFill rotWithShape="1">
          <a:blip r:embed="rId2">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8" name="Picture 7">
            <a:extLst>
              <a:ext uri="{FF2B5EF4-FFF2-40B4-BE49-F238E27FC236}">
                <a16:creationId xmlns:a16="http://schemas.microsoft.com/office/drawing/2014/main" id="{C86A59B2-920E-4EB4-9BAD-B18245FDF7B4}"/>
              </a:ext>
            </a:extLst>
          </p:cNvPr>
          <p:cNvPicPr>
            <a:picLocks noChangeAspect="1"/>
          </p:cNvPicPr>
          <p:nvPr/>
        </p:nvPicPr>
        <p:blipFill rotWithShape="1">
          <a:blip r:embed="rId2">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9" name="Picture 8">
            <a:extLst>
              <a:ext uri="{FF2B5EF4-FFF2-40B4-BE49-F238E27FC236}">
                <a16:creationId xmlns:a16="http://schemas.microsoft.com/office/drawing/2014/main" id="{256A85E0-0CA5-45F8-B1B9-2C9BDF2BA3DE}"/>
              </a:ext>
            </a:extLst>
          </p:cNvPr>
          <p:cNvPicPr>
            <a:picLocks noChangeAspect="1"/>
          </p:cNvPicPr>
          <p:nvPr/>
        </p:nvPicPr>
        <p:blipFill rotWithShape="1">
          <a:blip r:embed="rId3">
            <a:extLst>
              <a:ext uri="{28A0092B-C50C-407E-A947-70E740481C1C}">
                <a14:useLocalDpi xmlns:a14="http://schemas.microsoft.com/office/drawing/2010/main" val="0"/>
              </a:ext>
            </a:extLst>
          </a:blip>
          <a:srcRect b="88590"/>
          <a:stretch/>
        </p:blipFill>
        <p:spPr>
          <a:xfrm>
            <a:off x="-1" y="-59511"/>
            <a:ext cx="12192000" cy="782515"/>
          </a:xfrm>
          <a:prstGeom prst="rect">
            <a:avLst/>
          </a:prstGeom>
        </p:spPr>
      </p:pic>
      <p:pic>
        <p:nvPicPr>
          <p:cNvPr id="10" name="Picture 9">
            <a:extLst>
              <a:ext uri="{FF2B5EF4-FFF2-40B4-BE49-F238E27FC236}">
                <a16:creationId xmlns:a16="http://schemas.microsoft.com/office/drawing/2014/main" id="{548400C7-39AC-4439-9686-C97A3D889035}"/>
              </a:ext>
            </a:extLst>
          </p:cNvPr>
          <p:cNvPicPr>
            <a:picLocks noChangeAspect="1"/>
          </p:cNvPicPr>
          <p:nvPr/>
        </p:nvPicPr>
        <p:blipFill rotWithShape="1">
          <a:blip r:embed="rId4">
            <a:extLst>
              <a:ext uri="{28A0092B-C50C-407E-A947-70E740481C1C}">
                <a14:useLocalDpi xmlns:a14="http://schemas.microsoft.com/office/drawing/2010/main" val="0"/>
              </a:ext>
            </a:extLst>
          </a:blip>
          <a:srcRect l="64471" t="14103" r="15409" b="37949"/>
          <a:stretch/>
        </p:blipFill>
        <p:spPr>
          <a:xfrm>
            <a:off x="9189238" y="1327638"/>
            <a:ext cx="2453055" cy="3288323"/>
          </a:xfrm>
          <a:prstGeom prst="rect">
            <a:avLst/>
          </a:prstGeom>
        </p:spPr>
      </p:pic>
      <p:pic>
        <p:nvPicPr>
          <p:cNvPr id="11" name="Picture 10">
            <a:extLst>
              <a:ext uri="{FF2B5EF4-FFF2-40B4-BE49-F238E27FC236}">
                <a16:creationId xmlns:a16="http://schemas.microsoft.com/office/drawing/2014/main" id="{9408B809-64DA-4A03-9AAB-14EC6F817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9237" y="4719322"/>
            <a:ext cx="2453056" cy="1626483"/>
          </a:xfrm>
          <a:prstGeom prst="rect">
            <a:avLst/>
          </a:prstGeom>
        </p:spPr>
      </p:pic>
      <p:sp>
        <p:nvSpPr>
          <p:cNvPr id="12" name="TextBox 11">
            <a:extLst>
              <a:ext uri="{FF2B5EF4-FFF2-40B4-BE49-F238E27FC236}">
                <a16:creationId xmlns:a16="http://schemas.microsoft.com/office/drawing/2014/main" id="{DD732545-505E-4421-8ACE-454246889C3E}"/>
              </a:ext>
            </a:extLst>
          </p:cNvPr>
          <p:cNvSpPr txBox="1"/>
          <p:nvPr/>
        </p:nvSpPr>
        <p:spPr>
          <a:xfrm>
            <a:off x="272559" y="1148355"/>
            <a:ext cx="8994531" cy="707886"/>
          </a:xfrm>
          <a:prstGeom prst="rect">
            <a:avLst/>
          </a:prstGeom>
          <a:noFill/>
        </p:spPr>
        <p:txBody>
          <a:bodyPr wrap="square" rtlCol="0">
            <a:spAutoFit/>
          </a:bodyPr>
          <a:lstStyle/>
          <a:p>
            <a:r>
              <a:rPr lang="en-US" sz="4000" b="1"/>
              <a:t>CHỨC NĂNG PHƯƠNG PHÁP LUẬN</a:t>
            </a:r>
          </a:p>
        </p:txBody>
      </p:sp>
      <p:pic>
        <p:nvPicPr>
          <p:cNvPr id="13" name="Picture 12">
            <a:extLst>
              <a:ext uri="{FF2B5EF4-FFF2-40B4-BE49-F238E27FC236}">
                <a16:creationId xmlns:a16="http://schemas.microsoft.com/office/drawing/2014/main" id="{71BD995B-B524-41D1-957D-977CFBA732FC}"/>
              </a:ext>
            </a:extLst>
          </p:cNvPr>
          <p:cNvPicPr>
            <a:picLocks noChangeAspect="1"/>
          </p:cNvPicPr>
          <p:nvPr/>
        </p:nvPicPr>
        <p:blipFill rotWithShape="1">
          <a:blip r:embed="rId6">
            <a:extLst>
              <a:ext uri="{28A0092B-C50C-407E-A947-70E740481C1C}">
                <a14:useLocalDpi xmlns:a14="http://schemas.microsoft.com/office/drawing/2010/main" val="0"/>
              </a:ext>
            </a:extLst>
          </a:blip>
          <a:srcRect l="19688" t="25128" r="22788" b="72692"/>
          <a:stretch/>
        </p:blipFill>
        <p:spPr>
          <a:xfrm>
            <a:off x="0" y="1795639"/>
            <a:ext cx="8616462" cy="183636"/>
          </a:xfrm>
          <a:prstGeom prst="rect">
            <a:avLst/>
          </a:prstGeom>
        </p:spPr>
      </p:pic>
      <p:pic>
        <p:nvPicPr>
          <p:cNvPr id="14" name="Picture 13">
            <a:extLst>
              <a:ext uri="{FF2B5EF4-FFF2-40B4-BE49-F238E27FC236}">
                <a16:creationId xmlns:a16="http://schemas.microsoft.com/office/drawing/2014/main" id="{326ECEF4-8F3A-4DF1-AD89-86EAFFFC92D3}"/>
              </a:ext>
            </a:extLst>
          </p:cNvPr>
          <p:cNvPicPr>
            <a:picLocks noChangeAspect="1"/>
          </p:cNvPicPr>
          <p:nvPr/>
        </p:nvPicPr>
        <p:blipFill rotWithShape="1">
          <a:blip r:embed="rId4">
            <a:extLst>
              <a:ext uri="{28A0092B-C50C-407E-A947-70E740481C1C}">
                <a14:useLocalDpi xmlns:a14="http://schemas.microsoft.com/office/drawing/2010/main" val="0"/>
              </a:ext>
            </a:extLst>
          </a:blip>
          <a:srcRect t="8590" r="1215" b="86667"/>
          <a:stretch/>
        </p:blipFill>
        <p:spPr>
          <a:xfrm>
            <a:off x="0" y="700005"/>
            <a:ext cx="12191999" cy="325316"/>
          </a:xfrm>
          <a:prstGeom prst="rect">
            <a:avLst/>
          </a:prstGeom>
        </p:spPr>
      </p:pic>
      <p:sp>
        <p:nvSpPr>
          <p:cNvPr id="15" name="TextBox 14">
            <a:extLst>
              <a:ext uri="{FF2B5EF4-FFF2-40B4-BE49-F238E27FC236}">
                <a16:creationId xmlns:a16="http://schemas.microsoft.com/office/drawing/2014/main" id="{E2BC227E-E2CE-483B-BF67-B59A447ED2ED}"/>
              </a:ext>
            </a:extLst>
          </p:cNvPr>
          <p:cNvSpPr txBox="1"/>
          <p:nvPr/>
        </p:nvSpPr>
        <p:spPr>
          <a:xfrm>
            <a:off x="430823" y="2048608"/>
            <a:ext cx="8009792" cy="1938992"/>
          </a:xfrm>
          <a:prstGeom prst="rect">
            <a:avLst/>
          </a:prstGeom>
          <a:noFill/>
        </p:spPr>
        <p:txBody>
          <a:bodyPr wrap="square" rtlCol="0">
            <a:spAutoFit/>
          </a:bodyPr>
          <a:lstStyle/>
          <a:p>
            <a:r>
              <a:rPr lang="en-US" sz="2000" b="1" i="0">
                <a:effectLst/>
                <a:latin typeface="Calibri (Body)"/>
              </a:rPr>
              <a:t>L</a:t>
            </a:r>
            <a:r>
              <a:rPr lang="vi-VN" sz="2000" b="1" i="0">
                <a:effectLst/>
                <a:latin typeface="Calibri (Body)"/>
              </a:rPr>
              <a:t>à một hệ thống những quy tắc được đúc rút ra từ quy luật của thế giới khách quan. Đây cũng là một cơ sở vô cùng quan trọng cho phương pháp nghiên cứu khoa học</a:t>
            </a:r>
            <a:endParaRPr lang="en-US" sz="2000" b="1">
              <a:latin typeface="Calibri (Body)"/>
            </a:endParaRPr>
          </a:p>
          <a:p>
            <a:r>
              <a:rPr lang="en-US" sz="2000" b="1">
                <a:latin typeface="Calibri (Body)"/>
                <a:cs typeface="Arial" panose="020B0604020202020204" pitchFamily="34" charset="0"/>
              </a:rPr>
              <a:t>H</a:t>
            </a:r>
            <a:r>
              <a:rPr lang="vi-VN" sz="2000" b="1" i="0">
                <a:effectLst/>
                <a:latin typeface="Calibri (Body)"/>
                <a:cs typeface="Arial" panose="020B0604020202020204" pitchFamily="34" charset="0"/>
              </a:rPr>
              <a:t>oàn thiện phương pháp luận còn giúp cho các nhà khoa học nghiên cứu, tìm ra những cách tiếp cận mới để xác định được đúng phương hướng</a:t>
            </a:r>
            <a:endParaRPr lang="en-US" sz="2000" b="1" i="0">
              <a:effectLst/>
              <a:latin typeface="Calibri (Body)"/>
              <a:cs typeface="Arial" panose="020B0604020202020204" pitchFamily="34" charset="0"/>
            </a:endParaRPr>
          </a:p>
          <a:p>
            <a:r>
              <a:rPr lang="en-US" sz="2000" b="1" i="0">
                <a:effectLst/>
                <a:latin typeface="Calibri (Body)"/>
              </a:rPr>
              <a:t>Giúp nâng cấp và cải cách cho thế giới</a:t>
            </a:r>
            <a:endParaRPr lang="en-US" sz="2000" b="1">
              <a:latin typeface="Calibri (Body)"/>
              <a:cs typeface="Arial" panose="020B0604020202020204" pitchFamily="34" charset="0"/>
            </a:endParaRPr>
          </a:p>
        </p:txBody>
      </p:sp>
      <p:sp>
        <p:nvSpPr>
          <p:cNvPr id="16" name="Flowchart: Alternate Process 15">
            <a:extLst>
              <a:ext uri="{FF2B5EF4-FFF2-40B4-BE49-F238E27FC236}">
                <a16:creationId xmlns:a16="http://schemas.microsoft.com/office/drawing/2014/main" id="{0DB87EE2-FD62-4CF3-B7C4-F9A7F427A601}"/>
              </a:ext>
            </a:extLst>
          </p:cNvPr>
          <p:cNvSpPr/>
          <p:nvPr/>
        </p:nvSpPr>
        <p:spPr>
          <a:xfrm>
            <a:off x="685800" y="4431323"/>
            <a:ext cx="2048608" cy="761573"/>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PHƯƠNG PHÁP LUẬN NGÀNH</a:t>
            </a:r>
          </a:p>
        </p:txBody>
      </p:sp>
      <p:sp>
        <p:nvSpPr>
          <p:cNvPr id="17" name="Flowchart: Alternate Process 16">
            <a:extLst>
              <a:ext uri="{FF2B5EF4-FFF2-40B4-BE49-F238E27FC236}">
                <a16:creationId xmlns:a16="http://schemas.microsoft.com/office/drawing/2014/main" id="{90E16012-ACC9-431B-BEAD-00A947895FB5}"/>
              </a:ext>
            </a:extLst>
          </p:cNvPr>
          <p:cNvSpPr/>
          <p:nvPr/>
        </p:nvSpPr>
        <p:spPr>
          <a:xfrm>
            <a:off x="3176954" y="4431322"/>
            <a:ext cx="2048608" cy="761573"/>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PHƯƠNG PHÁP LUẬN CHUNG</a:t>
            </a:r>
          </a:p>
        </p:txBody>
      </p:sp>
      <p:sp>
        <p:nvSpPr>
          <p:cNvPr id="18" name="Flowchart: Alternate Process 17">
            <a:extLst>
              <a:ext uri="{FF2B5EF4-FFF2-40B4-BE49-F238E27FC236}">
                <a16:creationId xmlns:a16="http://schemas.microsoft.com/office/drawing/2014/main" id="{2A91879F-1D8A-4CC4-BD0B-2926B237A99F}"/>
              </a:ext>
            </a:extLst>
          </p:cNvPr>
          <p:cNvSpPr/>
          <p:nvPr/>
        </p:nvSpPr>
        <p:spPr>
          <a:xfrm>
            <a:off x="5673778" y="4431322"/>
            <a:ext cx="2212921" cy="761573"/>
          </a:xfrm>
          <a:prstGeom prst="flowChartAlternate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PHƯƠNG PHÁP LUẬN CHUNG NHẤT</a:t>
            </a:r>
          </a:p>
        </p:txBody>
      </p:sp>
    </p:spTree>
    <p:extLst>
      <p:ext uri="{BB962C8B-B14F-4D97-AF65-F5344CB8AC3E}">
        <p14:creationId xmlns:p14="http://schemas.microsoft.com/office/powerpoint/2010/main" val="288132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C9907D-3B78-4E0D-BEB4-4C27C6D845BF}"/>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091FE04-7BF9-4941-AE93-B26450BD9476}"/>
              </a:ext>
            </a:extLst>
          </p:cNvPr>
          <p:cNvPicPr>
            <a:picLocks noChangeAspect="1"/>
          </p:cNvPicPr>
          <p:nvPr/>
        </p:nvPicPr>
        <p:blipFill rotWithShape="1">
          <a:blip r:embed="rId2">
            <a:extLst>
              <a:ext uri="{28A0092B-C50C-407E-A947-70E740481C1C}">
                <a14:useLocalDpi xmlns:a14="http://schemas.microsoft.com/office/drawing/2010/main" val="0"/>
              </a:ext>
            </a:extLst>
          </a:blip>
          <a:srcRect b="88590"/>
          <a:stretch/>
        </p:blipFill>
        <p:spPr>
          <a:xfrm>
            <a:off x="0" y="214758"/>
            <a:ext cx="12192000" cy="782515"/>
          </a:xfrm>
          <a:prstGeom prst="rect">
            <a:avLst/>
          </a:prstGeom>
        </p:spPr>
      </p:pic>
      <p:pic>
        <p:nvPicPr>
          <p:cNvPr id="6" name="Picture 5">
            <a:extLst>
              <a:ext uri="{FF2B5EF4-FFF2-40B4-BE49-F238E27FC236}">
                <a16:creationId xmlns:a16="http://schemas.microsoft.com/office/drawing/2014/main" id="{22C610F6-ECCC-4740-878E-2CEDD493BD97}"/>
              </a:ext>
            </a:extLst>
          </p:cNvPr>
          <p:cNvPicPr>
            <a:picLocks noChangeAspect="1"/>
          </p:cNvPicPr>
          <p:nvPr/>
        </p:nvPicPr>
        <p:blipFill rotWithShape="1">
          <a:blip r:embed="rId3">
            <a:extLst>
              <a:ext uri="{28A0092B-C50C-407E-A947-70E740481C1C}">
                <a14:useLocalDpi xmlns:a14="http://schemas.microsoft.com/office/drawing/2010/main" val="0"/>
              </a:ext>
            </a:extLst>
          </a:blip>
          <a:srcRect t="8297" r="1215" b="76444"/>
          <a:stretch/>
        </p:blipFill>
        <p:spPr>
          <a:xfrm>
            <a:off x="26104" y="1016550"/>
            <a:ext cx="12043808" cy="1046480"/>
          </a:xfrm>
          <a:prstGeom prst="rect">
            <a:avLst/>
          </a:prstGeom>
        </p:spPr>
      </p:pic>
      <p:pic>
        <p:nvPicPr>
          <p:cNvPr id="7" name="Picture 6">
            <a:extLst>
              <a:ext uri="{FF2B5EF4-FFF2-40B4-BE49-F238E27FC236}">
                <a16:creationId xmlns:a16="http://schemas.microsoft.com/office/drawing/2014/main" id="{41E9B11E-D40B-429C-8D78-C23DF8EAC349}"/>
              </a:ext>
            </a:extLst>
          </p:cNvPr>
          <p:cNvPicPr>
            <a:picLocks noChangeAspect="1"/>
          </p:cNvPicPr>
          <p:nvPr/>
        </p:nvPicPr>
        <p:blipFill rotWithShape="1">
          <a:blip r:embed="rId4">
            <a:extLst>
              <a:ext uri="{28A0092B-C50C-407E-A947-70E740481C1C}">
                <a14:useLocalDpi xmlns:a14="http://schemas.microsoft.com/office/drawing/2010/main" val="0"/>
              </a:ext>
            </a:extLst>
          </a:blip>
          <a:srcRect l="58341" t="14542" r="9018" b="11863"/>
          <a:stretch/>
        </p:blipFill>
        <p:spPr>
          <a:xfrm>
            <a:off x="8180777" y="1860147"/>
            <a:ext cx="3461515" cy="4390140"/>
          </a:xfrm>
          <a:prstGeom prst="rect">
            <a:avLst/>
          </a:prstGeom>
        </p:spPr>
      </p:pic>
      <p:pic>
        <p:nvPicPr>
          <p:cNvPr id="8" name="Picture 7">
            <a:extLst>
              <a:ext uri="{FF2B5EF4-FFF2-40B4-BE49-F238E27FC236}">
                <a16:creationId xmlns:a16="http://schemas.microsoft.com/office/drawing/2014/main" id="{198A6692-870B-495F-B3EA-72D1F1F0B7CE}"/>
              </a:ext>
            </a:extLst>
          </p:cNvPr>
          <p:cNvPicPr>
            <a:picLocks noChangeAspect="1"/>
          </p:cNvPicPr>
          <p:nvPr/>
        </p:nvPicPr>
        <p:blipFill rotWithShape="1">
          <a:blip r:embed="rId5">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9" name="Picture 8">
            <a:extLst>
              <a:ext uri="{FF2B5EF4-FFF2-40B4-BE49-F238E27FC236}">
                <a16:creationId xmlns:a16="http://schemas.microsoft.com/office/drawing/2014/main" id="{4FE30B4C-6A15-4657-97CB-2024952FFB80}"/>
              </a:ext>
            </a:extLst>
          </p:cNvPr>
          <p:cNvPicPr>
            <a:picLocks noChangeAspect="1"/>
          </p:cNvPicPr>
          <p:nvPr/>
        </p:nvPicPr>
        <p:blipFill rotWithShape="1">
          <a:blip r:embed="rId5">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id="{34C414A0-2ACF-45CC-9CFA-3882E7772222}"/>
              </a:ext>
            </a:extLst>
          </p:cNvPr>
          <p:cNvPicPr>
            <a:picLocks noChangeAspect="1"/>
          </p:cNvPicPr>
          <p:nvPr/>
        </p:nvPicPr>
        <p:blipFill rotWithShape="1">
          <a:blip r:embed="rId5">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sp>
        <p:nvSpPr>
          <p:cNvPr id="11" name="TextBox 10">
            <a:extLst>
              <a:ext uri="{FF2B5EF4-FFF2-40B4-BE49-F238E27FC236}">
                <a16:creationId xmlns:a16="http://schemas.microsoft.com/office/drawing/2014/main" id="{AAAC72D5-0510-463C-85A5-23278ADEC1D9}"/>
              </a:ext>
            </a:extLst>
          </p:cNvPr>
          <p:cNvSpPr txBox="1"/>
          <p:nvPr/>
        </p:nvSpPr>
        <p:spPr>
          <a:xfrm>
            <a:off x="220601" y="2240425"/>
            <a:ext cx="7739575" cy="4678204"/>
          </a:xfrm>
          <a:prstGeom prst="rect">
            <a:avLst/>
          </a:prstGeom>
          <a:noFill/>
        </p:spPr>
        <p:txBody>
          <a:bodyPr wrap="square" rtlCol="0">
            <a:spAutoFit/>
          </a:bodyPr>
          <a:lstStyle/>
          <a:p>
            <a:pPr marL="514350" indent="-514350">
              <a:buAutoNum type="arabicPeriod"/>
            </a:pPr>
            <a:r>
              <a:rPr lang="en-US" sz="2800">
                <a:solidFill>
                  <a:schemeClr val="accent1">
                    <a:lumMod val="75000"/>
                  </a:schemeClr>
                </a:solidFill>
              </a:rPr>
              <a:t>Quan điểm của chủ nghĩa duy vật bản chất về tính thống nhất vật chất của thế giới?</a:t>
            </a:r>
          </a:p>
          <a:p>
            <a:pPr marL="514350" indent="-514350">
              <a:buAutoNum type="arabicPeriod"/>
            </a:pPr>
            <a:endParaRPr lang="en-US" sz="2800">
              <a:solidFill>
                <a:schemeClr val="accent1">
                  <a:lumMod val="75000"/>
                </a:schemeClr>
              </a:solidFill>
            </a:endParaRPr>
          </a:p>
          <a:p>
            <a:pPr marL="514350" indent="-514350">
              <a:buAutoNum type="arabicPeriod"/>
            </a:pPr>
            <a:r>
              <a:rPr lang="en-US" sz="2800">
                <a:solidFill>
                  <a:schemeClr val="accent1">
                    <a:lumMod val="75000"/>
                  </a:schemeClr>
                </a:solidFill>
              </a:rPr>
              <a:t>Phân tích nội dung vấn đề cơ bản của triết học</a:t>
            </a:r>
          </a:p>
          <a:p>
            <a:endParaRPr lang="en-US" sz="2800">
              <a:solidFill>
                <a:schemeClr val="accent1">
                  <a:lumMod val="75000"/>
                </a:schemeClr>
              </a:solidFill>
            </a:endParaRPr>
          </a:p>
          <a:p>
            <a:r>
              <a:rPr lang="en-US" sz="2800">
                <a:solidFill>
                  <a:schemeClr val="accent1">
                    <a:lumMod val="75000"/>
                  </a:schemeClr>
                </a:solidFill>
              </a:rPr>
              <a:t>3. </a:t>
            </a:r>
            <a:r>
              <a:rPr lang="en-US" sz="2300">
                <a:solidFill>
                  <a:schemeClr val="accent1">
                    <a:lumMod val="75000"/>
                  </a:schemeClr>
                </a:solidFill>
              </a:rPr>
              <a:t>Nêu và phân tích nội dung định nghĩa vật chất của Lênin?</a:t>
            </a:r>
          </a:p>
          <a:p>
            <a:endParaRPr lang="en-US" sz="2800">
              <a:solidFill>
                <a:schemeClr val="accent1">
                  <a:lumMod val="75000"/>
                </a:schemeClr>
              </a:solidFill>
            </a:endParaRPr>
          </a:p>
          <a:p>
            <a:pPr marL="514350" indent="-514350">
              <a:buAutoNum type="arabicPeriod"/>
            </a:pPr>
            <a:endParaRPr lang="en-US" sz="2800">
              <a:solidFill>
                <a:schemeClr val="accent1">
                  <a:lumMod val="75000"/>
                </a:schemeClr>
              </a:solidFill>
            </a:endParaRPr>
          </a:p>
          <a:p>
            <a:r>
              <a:rPr lang="en-US" sz="2800">
                <a:solidFill>
                  <a:schemeClr val="accent1">
                    <a:lumMod val="75000"/>
                  </a:schemeClr>
                </a:solidFill>
              </a:rPr>
              <a:t> </a:t>
            </a:r>
          </a:p>
          <a:p>
            <a:endParaRPr lang="en-US" sz="2800">
              <a:solidFill>
                <a:schemeClr val="accent1">
                  <a:lumMod val="75000"/>
                </a:schemeClr>
              </a:solidFill>
            </a:endParaRPr>
          </a:p>
          <a:p>
            <a:endParaRPr lang="en-US"/>
          </a:p>
        </p:txBody>
      </p:sp>
      <p:sp>
        <p:nvSpPr>
          <p:cNvPr id="12" name="TextBox 11">
            <a:extLst>
              <a:ext uri="{FF2B5EF4-FFF2-40B4-BE49-F238E27FC236}">
                <a16:creationId xmlns:a16="http://schemas.microsoft.com/office/drawing/2014/main" id="{1FBB3331-CA25-4AF5-86FA-5F6C808EF078}"/>
              </a:ext>
            </a:extLst>
          </p:cNvPr>
          <p:cNvSpPr txBox="1"/>
          <p:nvPr/>
        </p:nvSpPr>
        <p:spPr>
          <a:xfrm>
            <a:off x="549800" y="4433333"/>
            <a:ext cx="7630977" cy="723275"/>
          </a:xfrm>
          <a:prstGeom prst="rect">
            <a:avLst/>
          </a:prstGeom>
          <a:solidFill>
            <a:schemeClr val="bg1"/>
          </a:solidFill>
          <a:ln>
            <a:solidFill>
              <a:schemeClr val="bg1"/>
            </a:solidFill>
          </a:ln>
        </p:spPr>
        <p:txBody>
          <a:bodyPr wrap="square" rtlCol="0">
            <a:spAutoFit/>
          </a:bodyPr>
          <a:lstStyle/>
          <a:p>
            <a:r>
              <a:rPr lang="en-US" sz="2300" u="sng">
                <a:solidFill>
                  <a:srgbClr val="7030A0"/>
                </a:solidFill>
              </a:rPr>
              <a:t>Nêu và phân tích nội dung định nghĩa vật chất của Lênin?</a:t>
            </a:r>
          </a:p>
          <a:p>
            <a:endParaRPr lang="en-US"/>
          </a:p>
        </p:txBody>
      </p:sp>
      <p:pic>
        <p:nvPicPr>
          <p:cNvPr id="13" name="Picture 12">
            <a:extLst>
              <a:ext uri="{FF2B5EF4-FFF2-40B4-BE49-F238E27FC236}">
                <a16:creationId xmlns:a16="http://schemas.microsoft.com/office/drawing/2014/main" id="{EAEE41AF-512B-4248-855D-F8291B85C069}"/>
              </a:ext>
            </a:extLst>
          </p:cNvPr>
          <p:cNvPicPr>
            <a:picLocks noChangeAspect="1"/>
          </p:cNvPicPr>
          <p:nvPr/>
        </p:nvPicPr>
        <p:blipFill rotWithShape="1">
          <a:blip r:embed="rId6">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4" name="Picture 13">
            <a:extLst>
              <a:ext uri="{FF2B5EF4-FFF2-40B4-BE49-F238E27FC236}">
                <a16:creationId xmlns:a16="http://schemas.microsoft.com/office/drawing/2014/main" id="{0453A13D-3809-444E-8AF7-5AC62D004744}"/>
              </a:ext>
            </a:extLst>
          </p:cNvPr>
          <p:cNvPicPr>
            <a:picLocks noChangeAspect="1"/>
          </p:cNvPicPr>
          <p:nvPr/>
        </p:nvPicPr>
        <p:blipFill rotWithShape="1">
          <a:blip r:embed="rId6">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5" name="Picture 14">
            <a:extLst>
              <a:ext uri="{FF2B5EF4-FFF2-40B4-BE49-F238E27FC236}">
                <a16:creationId xmlns:a16="http://schemas.microsoft.com/office/drawing/2014/main" id="{DBAA6BB8-D650-490D-845D-0FFE21003098}"/>
              </a:ext>
            </a:extLst>
          </p:cNvPr>
          <p:cNvPicPr>
            <a:picLocks noChangeAspect="1"/>
          </p:cNvPicPr>
          <p:nvPr/>
        </p:nvPicPr>
        <p:blipFill rotWithShape="1">
          <a:blip r:embed="rId6">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6" name="Picture 15">
            <a:extLst>
              <a:ext uri="{FF2B5EF4-FFF2-40B4-BE49-F238E27FC236}">
                <a16:creationId xmlns:a16="http://schemas.microsoft.com/office/drawing/2014/main" id="{9CF54F87-1C86-40A2-8038-8C1B4CA6B24F}"/>
              </a:ext>
            </a:extLst>
          </p:cNvPr>
          <p:cNvPicPr>
            <a:picLocks noChangeAspect="1"/>
          </p:cNvPicPr>
          <p:nvPr/>
        </p:nvPicPr>
        <p:blipFill rotWithShape="1">
          <a:blip r:embed="rId6">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7" name="Picture 16">
            <a:extLst>
              <a:ext uri="{FF2B5EF4-FFF2-40B4-BE49-F238E27FC236}">
                <a16:creationId xmlns:a16="http://schemas.microsoft.com/office/drawing/2014/main" id="{44512FFC-DD8D-40CE-8873-54A47D5C5F9F}"/>
              </a:ext>
            </a:extLst>
          </p:cNvPr>
          <p:cNvPicPr>
            <a:picLocks noChangeAspect="1"/>
          </p:cNvPicPr>
          <p:nvPr/>
        </p:nvPicPr>
        <p:blipFill rotWithShape="1">
          <a:blip r:embed="rId6">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8" name="Picture 17">
            <a:extLst>
              <a:ext uri="{FF2B5EF4-FFF2-40B4-BE49-F238E27FC236}">
                <a16:creationId xmlns:a16="http://schemas.microsoft.com/office/drawing/2014/main" id="{69DCDDDA-751B-4205-993C-9A35EF511C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600333">
            <a:off x="12326208" y="6278807"/>
            <a:ext cx="889702" cy="1127791"/>
          </a:xfrm>
          <a:prstGeom prst="rect">
            <a:avLst/>
          </a:prstGeom>
        </p:spPr>
      </p:pic>
    </p:spTree>
    <p:extLst>
      <p:ext uri="{BB962C8B-B14F-4D97-AF65-F5344CB8AC3E}">
        <p14:creationId xmlns:p14="http://schemas.microsoft.com/office/powerpoint/2010/main" val="393230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95833E-6 4.81481E-6 L -0.66745 -0.23866 " pathEditMode="relative" rAng="0" ptsTypes="AA">
                                      <p:cBhvr>
                                        <p:cTn id="6" dur="1000" fill="hold"/>
                                        <p:tgtEl>
                                          <p:spTgt spid="18"/>
                                        </p:tgtEl>
                                        <p:attrNameLst>
                                          <p:attrName>ppt_x</p:attrName>
                                          <p:attrName>ppt_y</p:attrName>
                                        </p:attrNameLst>
                                      </p:cBhvr>
                                      <p:rCtr x="-33372" y="-11944"/>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4D483D-596A-4E54-9410-80A487DE582B}"/>
              </a:ext>
            </a:extLst>
          </p:cNvPr>
          <p:cNvPicPr>
            <a:picLocks noChangeAspect="1"/>
          </p:cNvPicPr>
          <p:nvPr/>
        </p:nvPicPr>
        <p:blipFill rotWithShape="1">
          <a:blip r:embed="rId2">
            <a:extLst>
              <a:ext uri="{28A0092B-C50C-407E-A947-70E740481C1C}">
                <a14:useLocalDpi xmlns:a14="http://schemas.microsoft.com/office/drawing/2010/main" val="0"/>
              </a:ext>
            </a:extLst>
          </a:blip>
          <a:srcRect b="88718"/>
          <a:stretch/>
        </p:blipFill>
        <p:spPr>
          <a:xfrm>
            <a:off x="0" y="0"/>
            <a:ext cx="12192000" cy="773723"/>
          </a:xfrm>
          <a:prstGeom prst="rect">
            <a:avLst/>
          </a:prstGeom>
        </p:spPr>
      </p:pic>
      <p:pic>
        <p:nvPicPr>
          <p:cNvPr id="16" name="Picture 15">
            <a:extLst>
              <a:ext uri="{FF2B5EF4-FFF2-40B4-BE49-F238E27FC236}">
                <a16:creationId xmlns:a16="http://schemas.microsoft.com/office/drawing/2014/main" id="{1DDB2A15-F2F2-451E-A08B-45E79D227636}"/>
              </a:ext>
            </a:extLst>
          </p:cNvPr>
          <p:cNvPicPr>
            <a:picLocks noChangeAspect="1"/>
          </p:cNvPicPr>
          <p:nvPr/>
        </p:nvPicPr>
        <p:blipFill rotWithShape="1">
          <a:blip r:embed="rId3">
            <a:extLst>
              <a:ext uri="{28A0092B-C50C-407E-A947-70E740481C1C}">
                <a14:useLocalDpi xmlns:a14="http://schemas.microsoft.com/office/drawing/2010/main" val="0"/>
              </a:ext>
            </a:extLst>
          </a:blip>
          <a:srcRect l="91032" t="92051" r="50" b="3846"/>
          <a:stretch/>
        </p:blipFill>
        <p:spPr>
          <a:xfrm>
            <a:off x="11097170" y="6166778"/>
            <a:ext cx="1087315" cy="281354"/>
          </a:xfrm>
          <a:prstGeom prst="rect">
            <a:avLst/>
          </a:prstGeom>
        </p:spPr>
      </p:pic>
      <p:pic>
        <p:nvPicPr>
          <p:cNvPr id="20" name="Picture 19">
            <a:extLst>
              <a:ext uri="{FF2B5EF4-FFF2-40B4-BE49-F238E27FC236}">
                <a16:creationId xmlns:a16="http://schemas.microsoft.com/office/drawing/2014/main" id="{A9F9ACEA-AF4A-40EF-9068-539217DBBEC3}"/>
              </a:ext>
            </a:extLst>
          </p:cNvPr>
          <p:cNvPicPr>
            <a:picLocks noChangeAspect="1"/>
          </p:cNvPicPr>
          <p:nvPr/>
        </p:nvPicPr>
        <p:blipFill rotWithShape="1">
          <a:blip r:embed="rId4">
            <a:extLst>
              <a:ext uri="{28A0092B-C50C-407E-A947-70E740481C1C}">
                <a14:useLocalDpi xmlns:a14="http://schemas.microsoft.com/office/drawing/2010/main" val="0"/>
              </a:ext>
            </a:extLst>
          </a:blip>
          <a:srcRect l="66357" t="13974" r="23678" b="80000"/>
          <a:stretch/>
        </p:blipFill>
        <p:spPr>
          <a:xfrm>
            <a:off x="4130825" y="1688124"/>
            <a:ext cx="1214898" cy="413239"/>
          </a:xfrm>
          <a:prstGeom prst="rect">
            <a:avLst/>
          </a:prstGeom>
        </p:spPr>
      </p:pic>
      <p:pic>
        <p:nvPicPr>
          <p:cNvPr id="22" name="Picture 21">
            <a:extLst>
              <a:ext uri="{FF2B5EF4-FFF2-40B4-BE49-F238E27FC236}">
                <a16:creationId xmlns:a16="http://schemas.microsoft.com/office/drawing/2014/main" id="{CB277799-C379-4027-A6A2-CE0FF7F248E0}"/>
              </a:ext>
            </a:extLst>
          </p:cNvPr>
          <p:cNvPicPr>
            <a:picLocks noChangeAspect="1"/>
          </p:cNvPicPr>
          <p:nvPr/>
        </p:nvPicPr>
        <p:blipFill rotWithShape="1">
          <a:blip r:embed="rId5">
            <a:extLst>
              <a:ext uri="{28A0092B-C50C-407E-A947-70E740481C1C}">
                <a14:useLocalDpi xmlns:a14="http://schemas.microsoft.com/office/drawing/2010/main" val="0"/>
              </a:ext>
            </a:extLst>
          </a:blip>
          <a:srcRect l="76154" t="19231" r="13245" b="73206"/>
          <a:stretch/>
        </p:blipFill>
        <p:spPr>
          <a:xfrm>
            <a:off x="7590692" y="1701312"/>
            <a:ext cx="1292470" cy="518746"/>
          </a:xfrm>
          <a:prstGeom prst="rect">
            <a:avLst/>
          </a:prstGeom>
        </p:spPr>
      </p:pic>
      <p:sp>
        <p:nvSpPr>
          <p:cNvPr id="23" name="TextBox 22">
            <a:extLst>
              <a:ext uri="{FF2B5EF4-FFF2-40B4-BE49-F238E27FC236}">
                <a16:creationId xmlns:a16="http://schemas.microsoft.com/office/drawing/2014/main" id="{50336F3D-8DC0-4E2F-A076-C29A8BE2443B}"/>
              </a:ext>
            </a:extLst>
          </p:cNvPr>
          <p:cNvSpPr txBox="1"/>
          <p:nvPr/>
        </p:nvSpPr>
        <p:spPr>
          <a:xfrm>
            <a:off x="4069279" y="2115387"/>
            <a:ext cx="6472698" cy="584775"/>
          </a:xfrm>
          <a:prstGeom prst="rect">
            <a:avLst/>
          </a:prstGeom>
          <a:noFill/>
        </p:spPr>
        <p:txBody>
          <a:bodyPr wrap="square" rtlCol="0">
            <a:spAutoFit/>
          </a:bodyPr>
          <a:lstStyle/>
          <a:p>
            <a:r>
              <a:rPr lang="en-US" sz="3200" b="1"/>
              <a:t>Định nghĩa vật chất của Lênin</a:t>
            </a:r>
          </a:p>
        </p:txBody>
      </p:sp>
      <p:sp>
        <p:nvSpPr>
          <p:cNvPr id="24" name="TextBox 23">
            <a:extLst>
              <a:ext uri="{FF2B5EF4-FFF2-40B4-BE49-F238E27FC236}">
                <a16:creationId xmlns:a16="http://schemas.microsoft.com/office/drawing/2014/main" id="{FA9DC29A-BFD0-49D8-B05B-322E47450CAF}"/>
              </a:ext>
            </a:extLst>
          </p:cNvPr>
          <p:cNvSpPr txBox="1"/>
          <p:nvPr/>
        </p:nvSpPr>
        <p:spPr>
          <a:xfrm>
            <a:off x="4017305" y="2599799"/>
            <a:ext cx="6789221" cy="923330"/>
          </a:xfrm>
          <a:prstGeom prst="rect">
            <a:avLst/>
          </a:prstGeom>
          <a:noFill/>
        </p:spPr>
        <p:txBody>
          <a:bodyPr wrap="square" rtlCol="0">
            <a:spAutoFit/>
          </a:bodyPr>
          <a:lstStyle/>
          <a:p>
            <a:r>
              <a:rPr lang="vi-VN" b="1">
                <a:effectLst/>
                <a:latin typeface="Calibri" panose="020F0502020204030204" pitchFamily="34" charset="0"/>
                <a:cs typeface="Calibri" panose="020F0502020204030204" pitchFamily="34" charset="0"/>
              </a:rPr>
              <a:t>“Vật chất là phạm trù triết học dùng để chỉ thực tại khách quan được đem lại cho con người trong cảm giác, được cảm giác của chúng ta chép lại, chụp lại, phản ánh, và tồn tại không lệ thuộc vào cảm giác”.</a:t>
            </a:r>
            <a:endParaRPr lang="en-US" b="1">
              <a:latin typeface="Calibri" panose="020F0502020204030204" pitchFamily="34" charset="0"/>
              <a:cs typeface="Calibri" panose="020F0502020204030204" pitchFamily="34" charset="0"/>
            </a:endParaRPr>
          </a:p>
        </p:txBody>
      </p:sp>
      <p:sp>
        <p:nvSpPr>
          <p:cNvPr id="25" name="Flowchart: Alternate Process 24">
            <a:extLst>
              <a:ext uri="{FF2B5EF4-FFF2-40B4-BE49-F238E27FC236}">
                <a16:creationId xmlns:a16="http://schemas.microsoft.com/office/drawing/2014/main" id="{425D78D0-58CD-4A7C-B810-A9C2ADEF687A}"/>
              </a:ext>
            </a:extLst>
          </p:cNvPr>
          <p:cNvSpPr/>
          <p:nvPr/>
        </p:nvSpPr>
        <p:spPr>
          <a:xfrm>
            <a:off x="4081095" y="3533267"/>
            <a:ext cx="1855178" cy="2777128"/>
          </a:xfrm>
          <a:prstGeom prst="flowChartAlternateProcess">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18CC699-8430-43E8-9DBD-5846D690A984}"/>
              </a:ext>
            </a:extLst>
          </p:cNvPr>
          <p:cNvPicPr>
            <a:picLocks noChangeAspect="1"/>
          </p:cNvPicPr>
          <p:nvPr/>
        </p:nvPicPr>
        <p:blipFill rotWithShape="1">
          <a:blip r:embed="rId7">
            <a:extLst>
              <a:ext uri="{28A0092B-C50C-407E-A947-70E740481C1C}">
                <a14:useLocalDpi xmlns:a14="http://schemas.microsoft.com/office/drawing/2010/main" val="0"/>
              </a:ext>
            </a:extLst>
          </a:blip>
          <a:srcRect l="61358" t="59974" r="34663" b="10079"/>
          <a:stretch/>
        </p:blipFill>
        <p:spPr>
          <a:xfrm>
            <a:off x="6018334" y="4112999"/>
            <a:ext cx="485042" cy="2053779"/>
          </a:xfrm>
          <a:prstGeom prst="rect">
            <a:avLst/>
          </a:prstGeom>
        </p:spPr>
      </p:pic>
      <p:pic>
        <p:nvPicPr>
          <p:cNvPr id="28" name="Picture 27">
            <a:extLst>
              <a:ext uri="{FF2B5EF4-FFF2-40B4-BE49-F238E27FC236}">
                <a16:creationId xmlns:a16="http://schemas.microsoft.com/office/drawing/2014/main" id="{C1EF3B7A-A803-4298-AD6C-1D3501CEE710}"/>
              </a:ext>
            </a:extLst>
          </p:cNvPr>
          <p:cNvPicPr>
            <a:picLocks noChangeAspect="1"/>
          </p:cNvPicPr>
          <p:nvPr/>
        </p:nvPicPr>
        <p:blipFill rotWithShape="1">
          <a:blip r:embed="rId8">
            <a:extLst>
              <a:ext uri="{28A0092B-C50C-407E-A947-70E740481C1C}">
                <a14:useLocalDpi xmlns:a14="http://schemas.microsoft.com/office/drawing/2010/main" val="0"/>
              </a:ext>
            </a:extLst>
          </a:blip>
          <a:srcRect t="8516" r="1215" b="83921"/>
          <a:stretch/>
        </p:blipFill>
        <p:spPr>
          <a:xfrm>
            <a:off x="1" y="773723"/>
            <a:ext cx="12184484" cy="518746"/>
          </a:xfrm>
          <a:prstGeom prst="rect">
            <a:avLst/>
          </a:prstGeom>
        </p:spPr>
      </p:pic>
      <p:pic>
        <p:nvPicPr>
          <p:cNvPr id="30" name="Picture 29">
            <a:extLst>
              <a:ext uri="{FF2B5EF4-FFF2-40B4-BE49-F238E27FC236}">
                <a16:creationId xmlns:a16="http://schemas.microsoft.com/office/drawing/2014/main" id="{DC8B08BF-0039-4953-B692-9A86026379E6}"/>
              </a:ext>
            </a:extLst>
          </p:cNvPr>
          <p:cNvPicPr>
            <a:picLocks noChangeAspect="1"/>
          </p:cNvPicPr>
          <p:nvPr/>
        </p:nvPicPr>
        <p:blipFill rotWithShape="1">
          <a:blip r:embed="rId3">
            <a:extLst>
              <a:ext uri="{28A0092B-C50C-407E-A947-70E740481C1C}">
                <a14:useLocalDpi xmlns:a14="http://schemas.microsoft.com/office/drawing/2010/main" val="0"/>
              </a:ext>
            </a:extLst>
          </a:blip>
          <a:srcRect t="15297" r="68793" b="3461"/>
          <a:stretch/>
        </p:blipFill>
        <p:spPr>
          <a:xfrm>
            <a:off x="0" y="1234070"/>
            <a:ext cx="3804730" cy="5623929"/>
          </a:xfrm>
          <a:prstGeom prst="rect">
            <a:avLst/>
          </a:prstGeom>
        </p:spPr>
      </p:pic>
      <p:pic>
        <p:nvPicPr>
          <p:cNvPr id="31" name="Picture 30">
            <a:extLst>
              <a:ext uri="{FF2B5EF4-FFF2-40B4-BE49-F238E27FC236}">
                <a16:creationId xmlns:a16="http://schemas.microsoft.com/office/drawing/2014/main" id="{DD148D55-46CC-44FA-9698-25DC13FCFF84}"/>
              </a:ext>
            </a:extLst>
          </p:cNvPr>
          <p:cNvPicPr>
            <a:picLocks noChangeAspect="1"/>
          </p:cNvPicPr>
          <p:nvPr/>
        </p:nvPicPr>
        <p:blipFill rotWithShape="1">
          <a:blip r:embed="rId9">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32" name="Picture 31">
            <a:extLst>
              <a:ext uri="{FF2B5EF4-FFF2-40B4-BE49-F238E27FC236}">
                <a16:creationId xmlns:a16="http://schemas.microsoft.com/office/drawing/2014/main" id="{4ECFE26A-C54E-42F2-9D8F-27E5C8DF31DF}"/>
              </a:ext>
            </a:extLst>
          </p:cNvPr>
          <p:cNvPicPr>
            <a:picLocks noChangeAspect="1"/>
          </p:cNvPicPr>
          <p:nvPr/>
        </p:nvPicPr>
        <p:blipFill rotWithShape="1">
          <a:blip r:embed="rId9">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33" name="Picture 32">
            <a:extLst>
              <a:ext uri="{FF2B5EF4-FFF2-40B4-BE49-F238E27FC236}">
                <a16:creationId xmlns:a16="http://schemas.microsoft.com/office/drawing/2014/main" id="{9D13DBD5-8640-4C2D-A810-1C396E303F72}"/>
              </a:ext>
            </a:extLst>
          </p:cNvPr>
          <p:cNvPicPr>
            <a:picLocks noChangeAspect="1"/>
          </p:cNvPicPr>
          <p:nvPr/>
        </p:nvPicPr>
        <p:blipFill rotWithShape="1">
          <a:blip r:embed="rId9">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34" name="Picture 33">
            <a:extLst>
              <a:ext uri="{FF2B5EF4-FFF2-40B4-BE49-F238E27FC236}">
                <a16:creationId xmlns:a16="http://schemas.microsoft.com/office/drawing/2014/main" id="{E5A5CF05-06D1-4753-A50A-42D68AC437A1}"/>
              </a:ext>
            </a:extLst>
          </p:cNvPr>
          <p:cNvPicPr>
            <a:picLocks noChangeAspect="1"/>
          </p:cNvPicPr>
          <p:nvPr/>
        </p:nvPicPr>
        <p:blipFill rotWithShape="1">
          <a:blip r:embed="rId9">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35" name="Picture 34">
            <a:extLst>
              <a:ext uri="{FF2B5EF4-FFF2-40B4-BE49-F238E27FC236}">
                <a16:creationId xmlns:a16="http://schemas.microsoft.com/office/drawing/2014/main" id="{27055A53-5494-468D-BC30-58FFA720131F}"/>
              </a:ext>
            </a:extLst>
          </p:cNvPr>
          <p:cNvPicPr>
            <a:picLocks noChangeAspect="1"/>
          </p:cNvPicPr>
          <p:nvPr/>
        </p:nvPicPr>
        <p:blipFill rotWithShape="1">
          <a:blip r:embed="rId9">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spTree>
    <p:extLst>
      <p:ext uri="{BB962C8B-B14F-4D97-AF65-F5344CB8AC3E}">
        <p14:creationId xmlns:p14="http://schemas.microsoft.com/office/powerpoint/2010/main" val="196613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4D483D-596A-4E54-9410-80A487DE582B}"/>
              </a:ext>
            </a:extLst>
          </p:cNvPr>
          <p:cNvPicPr>
            <a:picLocks noChangeAspect="1"/>
          </p:cNvPicPr>
          <p:nvPr/>
        </p:nvPicPr>
        <p:blipFill rotWithShape="1">
          <a:blip r:embed="rId2">
            <a:extLst>
              <a:ext uri="{28A0092B-C50C-407E-A947-70E740481C1C}">
                <a14:useLocalDpi xmlns:a14="http://schemas.microsoft.com/office/drawing/2010/main" val="0"/>
              </a:ext>
            </a:extLst>
          </a:blip>
          <a:srcRect b="88718"/>
          <a:stretch/>
        </p:blipFill>
        <p:spPr>
          <a:xfrm>
            <a:off x="0" y="0"/>
            <a:ext cx="12192000" cy="773723"/>
          </a:xfrm>
          <a:prstGeom prst="rect">
            <a:avLst/>
          </a:prstGeom>
        </p:spPr>
      </p:pic>
      <p:pic>
        <p:nvPicPr>
          <p:cNvPr id="9" name="Picture 8">
            <a:extLst>
              <a:ext uri="{FF2B5EF4-FFF2-40B4-BE49-F238E27FC236}">
                <a16:creationId xmlns:a16="http://schemas.microsoft.com/office/drawing/2014/main" id="{FE034CFA-787F-4EE3-A607-502B874A2D48}"/>
              </a:ext>
            </a:extLst>
          </p:cNvPr>
          <p:cNvPicPr>
            <a:picLocks noChangeAspect="1"/>
          </p:cNvPicPr>
          <p:nvPr/>
        </p:nvPicPr>
        <p:blipFill rotWithShape="1">
          <a:blip r:embed="rId3">
            <a:extLst>
              <a:ext uri="{28A0092B-C50C-407E-A947-70E740481C1C}">
                <a14:useLocalDpi xmlns:a14="http://schemas.microsoft.com/office/drawing/2010/main" val="0"/>
              </a:ext>
            </a:extLst>
          </a:blip>
          <a:srcRect t="15297" r="64880" b="3461"/>
          <a:stretch/>
        </p:blipFill>
        <p:spPr>
          <a:xfrm>
            <a:off x="0" y="1234070"/>
            <a:ext cx="4281854" cy="5623929"/>
          </a:xfrm>
          <a:prstGeom prst="rect">
            <a:avLst/>
          </a:prstGeom>
        </p:spPr>
      </p:pic>
      <p:pic>
        <p:nvPicPr>
          <p:cNvPr id="10" name="Picture 9">
            <a:extLst>
              <a:ext uri="{FF2B5EF4-FFF2-40B4-BE49-F238E27FC236}">
                <a16:creationId xmlns:a16="http://schemas.microsoft.com/office/drawing/2014/main" id="{5AC1B8DC-B33F-4CE0-91C0-40D4649CACD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1" name="Picture 10">
            <a:extLst>
              <a:ext uri="{FF2B5EF4-FFF2-40B4-BE49-F238E27FC236}">
                <a16:creationId xmlns:a16="http://schemas.microsoft.com/office/drawing/2014/main" id="{6394026A-BBB7-49B4-802B-F71E7CB88A4C}"/>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2" name="Picture 11">
            <a:extLst>
              <a:ext uri="{FF2B5EF4-FFF2-40B4-BE49-F238E27FC236}">
                <a16:creationId xmlns:a16="http://schemas.microsoft.com/office/drawing/2014/main" id="{80EBAE4E-3EB6-4B70-80C1-0F232E8D2F8D}"/>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3" name="Picture 12">
            <a:extLst>
              <a:ext uri="{FF2B5EF4-FFF2-40B4-BE49-F238E27FC236}">
                <a16:creationId xmlns:a16="http://schemas.microsoft.com/office/drawing/2014/main" id="{9E2CAE24-4989-4CBF-9A33-1432D23DD543}"/>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4" name="Picture 13">
            <a:extLst>
              <a:ext uri="{FF2B5EF4-FFF2-40B4-BE49-F238E27FC236}">
                <a16:creationId xmlns:a16="http://schemas.microsoft.com/office/drawing/2014/main" id="{7C5D4709-2B4E-40FD-8F6C-F7CF2F624C63}"/>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6" name="Picture 15">
            <a:extLst>
              <a:ext uri="{FF2B5EF4-FFF2-40B4-BE49-F238E27FC236}">
                <a16:creationId xmlns:a16="http://schemas.microsoft.com/office/drawing/2014/main" id="{1DDB2A15-F2F2-451E-A08B-45E79D227636}"/>
              </a:ext>
            </a:extLst>
          </p:cNvPr>
          <p:cNvPicPr>
            <a:picLocks noChangeAspect="1"/>
          </p:cNvPicPr>
          <p:nvPr/>
        </p:nvPicPr>
        <p:blipFill rotWithShape="1">
          <a:blip r:embed="rId3">
            <a:extLst>
              <a:ext uri="{28A0092B-C50C-407E-A947-70E740481C1C}">
                <a14:useLocalDpi xmlns:a14="http://schemas.microsoft.com/office/drawing/2010/main" val="0"/>
              </a:ext>
            </a:extLst>
          </a:blip>
          <a:srcRect l="91032" t="92051" r="50" b="3846"/>
          <a:stretch/>
        </p:blipFill>
        <p:spPr>
          <a:xfrm>
            <a:off x="11097170" y="6166778"/>
            <a:ext cx="1087315" cy="281354"/>
          </a:xfrm>
          <a:prstGeom prst="rect">
            <a:avLst/>
          </a:prstGeom>
        </p:spPr>
      </p:pic>
      <p:pic>
        <p:nvPicPr>
          <p:cNvPr id="20" name="Picture 19">
            <a:extLst>
              <a:ext uri="{FF2B5EF4-FFF2-40B4-BE49-F238E27FC236}">
                <a16:creationId xmlns:a16="http://schemas.microsoft.com/office/drawing/2014/main" id="{A9F9ACEA-AF4A-40EF-9068-539217DBBEC3}"/>
              </a:ext>
            </a:extLst>
          </p:cNvPr>
          <p:cNvPicPr>
            <a:picLocks noChangeAspect="1"/>
          </p:cNvPicPr>
          <p:nvPr/>
        </p:nvPicPr>
        <p:blipFill rotWithShape="1">
          <a:blip r:embed="rId5">
            <a:extLst>
              <a:ext uri="{28A0092B-C50C-407E-A947-70E740481C1C}">
                <a14:useLocalDpi xmlns:a14="http://schemas.microsoft.com/office/drawing/2010/main" val="0"/>
              </a:ext>
            </a:extLst>
          </a:blip>
          <a:srcRect l="66357" t="13974" r="23678" b="80000"/>
          <a:stretch/>
        </p:blipFill>
        <p:spPr>
          <a:xfrm>
            <a:off x="4130825" y="1688124"/>
            <a:ext cx="1214898" cy="413239"/>
          </a:xfrm>
          <a:prstGeom prst="rect">
            <a:avLst/>
          </a:prstGeom>
        </p:spPr>
      </p:pic>
      <p:pic>
        <p:nvPicPr>
          <p:cNvPr id="22" name="Picture 21">
            <a:extLst>
              <a:ext uri="{FF2B5EF4-FFF2-40B4-BE49-F238E27FC236}">
                <a16:creationId xmlns:a16="http://schemas.microsoft.com/office/drawing/2014/main" id="{CB277799-C379-4027-A6A2-CE0FF7F248E0}"/>
              </a:ext>
            </a:extLst>
          </p:cNvPr>
          <p:cNvPicPr>
            <a:picLocks noChangeAspect="1"/>
          </p:cNvPicPr>
          <p:nvPr/>
        </p:nvPicPr>
        <p:blipFill rotWithShape="1">
          <a:blip r:embed="rId6">
            <a:extLst>
              <a:ext uri="{28A0092B-C50C-407E-A947-70E740481C1C}">
                <a14:useLocalDpi xmlns:a14="http://schemas.microsoft.com/office/drawing/2010/main" val="0"/>
              </a:ext>
            </a:extLst>
          </a:blip>
          <a:srcRect l="76154" t="19231" r="13245" b="73206"/>
          <a:stretch/>
        </p:blipFill>
        <p:spPr>
          <a:xfrm>
            <a:off x="7590692" y="1701312"/>
            <a:ext cx="1292470" cy="518746"/>
          </a:xfrm>
          <a:prstGeom prst="rect">
            <a:avLst/>
          </a:prstGeom>
        </p:spPr>
      </p:pic>
      <p:pic>
        <p:nvPicPr>
          <p:cNvPr id="27" name="Picture 26">
            <a:extLst>
              <a:ext uri="{FF2B5EF4-FFF2-40B4-BE49-F238E27FC236}">
                <a16:creationId xmlns:a16="http://schemas.microsoft.com/office/drawing/2014/main" id="{618CC699-8430-43E8-9DBD-5846D690A984}"/>
              </a:ext>
            </a:extLst>
          </p:cNvPr>
          <p:cNvPicPr>
            <a:picLocks noChangeAspect="1"/>
          </p:cNvPicPr>
          <p:nvPr/>
        </p:nvPicPr>
        <p:blipFill rotWithShape="1">
          <a:blip r:embed="rId7">
            <a:extLst>
              <a:ext uri="{28A0092B-C50C-407E-A947-70E740481C1C}">
                <a14:useLocalDpi xmlns:a14="http://schemas.microsoft.com/office/drawing/2010/main" val="0"/>
              </a:ext>
            </a:extLst>
          </a:blip>
          <a:srcRect l="61358" t="59974" r="34663" b="10079"/>
          <a:stretch/>
        </p:blipFill>
        <p:spPr>
          <a:xfrm>
            <a:off x="5638800" y="3429000"/>
            <a:ext cx="485042" cy="2053779"/>
          </a:xfrm>
          <a:prstGeom prst="rect">
            <a:avLst/>
          </a:prstGeom>
        </p:spPr>
      </p:pic>
      <p:sp>
        <p:nvSpPr>
          <p:cNvPr id="17" name="TextBox 16">
            <a:extLst>
              <a:ext uri="{FF2B5EF4-FFF2-40B4-BE49-F238E27FC236}">
                <a16:creationId xmlns:a16="http://schemas.microsoft.com/office/drawing/2014/main" id="{23AEEBDF-BCFB-4F42-B6C8-B1C9C60854A4}"/>
              </a:ext>
            </a:extLst>
          </p:cNvPr>
          <p:cNvSpPr txBox="1"/>
          <p:nvPr/>
        </p:nvSpPr>
        <p:spPr>
          <a:xfrm>
            <a:off x="3928884" y="2226450"/>
            <a:ext cx="6789221" cy="646331"/>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Cần phân biệt khái niệm “vật chất” với tư cách phạm trù triết học với khái niệm “vật chất” được sự dụng trong các khoa học chuyên ngành</a:t>
            </a:r>
          </a:p>
        </p:txBody>
      </p:sp>
      <p:sp>
        <p:nvSpPr>
          <p:cNvPr id="2" name="Flowchart: Alternate Process 1">
            <a:extLst>
              <a:ext uri="{FF2B5EF4-FFF2-40B4-BE49-F238E27FC236}">
                <a16:creationId xmlns:a16="http://schemas.microsoft.com/office/drawing/2014/main" id="{60170E72-F3FC-4480-9326-5F72BA55782A}"/>
              </a:ext>
            </a:extLst>
          </p:cNvPr>
          <p:cNvSpPr/>
          <p:nvPr/>
        </p:nvSpPr>
        <p:spPr>
          <a:xfrm>
            <a:off x="4048078" y="3058932"/>
            <a:ext cx="1531421" cy="2582353"/>
          </a:xfrm>
          <a:prstGeom prst="flowChartAlternateProcess">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B61148C-D7EC-4BED-8F37-5E7DBFEFD58E}"/>
              </a:ext>
            </a:extLst>
          </p:cNvPr>
          <p:cNvPicPr>
            <a:picLocks noChangeAspect="1"/>
          </p:cNvPicPr>
          <p:nvPr/>
        </p:nvPicPr>
        <p:blipFill rotWithShape="1">
          <a:blip r:embed="rId9">
            <a:extLst>
              <a:ext uri="{28A0092B-C50C-407E-A947-70E740481C1C}">
                <a14:useLocalDpi xmlns:a14="http://schemas.microsoft.com/office/drawing/2010/main" val="0"/>
              </a:ext>
            </a:extLst>
          </a:blip>
          <a:srcRect t="8516" r="1215" b="83921"/>
          <a:stretch/>
        </p:blipFill>
        <p:spPr>
          <a:xfrm>
            <a:off x="1" y="773723"/>
            <a:ext cx="12184484" cy="518746"/>
          </a:xfrm>
          <a:prstGeom prst="rect">
            <a:avLst/>
          </a:prstGeom>
        </p:spPr>
      </p:pic>
    </p:spTree>
    <p:extLst>
      <p:ext uri="{BB962C8B-B14F-4D97-AF65-F5344CB8AC3E}">
        <p14:creationId xmlns:p14="http://schemas.microsoft.com/office/powerpoint/2010/main" val="395165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4D483D-596A-4E54-9410-80A487DE582B}"/>
              </a:ext>
            </a:extLst>
          </p:cNvPr>
          <p:cNvPicPr>
            <a:picLocks noChangeAspect="1"/>
          </p:cNvPicPr>
          <p:nvPr/>
        </p:nvPicPr>
        <p:blipFill rotWithShape="1">
          <a:blip r:embed="rId2">
            <a:extLst>
              <a:ext uri="{28A0092B-C50C-407E-A947-70E740481C1C}">
                <a14:useLocalDpi xmlns:a14="http://schemas.microsoft.com/office/drawing/2010/main" val="0"/>
              </a:ext>
            </a:extLst>
          </a:blip>
          <a:srcRect b="88718"/>
          <a:stretch/>
        </p:blipFill>
        <p:spPr>
          <a:xfrm>
            <a:off x="0" y="0"/>
            <a:ext cx="12192000" cy="773723"/>
          </a:xfrm>
          <a:prstGeom prst="rect">
            <a:avLst/>
          </a:prstGeom>
        </p:spPr>
      </p:pic>
      <p:pic>
        <p:nvPicPr>
          <p:cNvPr id="9" name="Picture 8">
            <a:extLst>
              <a:ext uri="{FF2B5EF4-FFF2-40B4-BE49-F238E27FC236}">
                <a16:creationId xmlns:a16="http://schemas.microsoft.com/office/drawing/2014/main" id="{FE034CFA-787F-4EE3-A607-502B874A2D48}"/>
              </a:ext>
            </a:extLst>
          </p:cNvPr>
          <p:cNvPicPr>
            <a:picLocks noChangeAspect="1"/>
          </p:cNvPicPr>
          <p:nvPr/>
        </p:nvPicPr>
        <p:blipFill rotWithShape="1">
          <a:blip r:embed="rId3">
            <a:extLst>
              <a:ext uri="{28A0092B-C50C-407E-A947-70E740481C1C}">
                <a14:useLocalDpi xmlns:a14="http://schemas.microsoft.com/office/drawing/2010/main" val="0"/>
              </a:ext>
            </a:extLst>
          </a:blip>
          <a:srcRect t="15297" r="64880" b="3461"/>
          <a:stretch/>
        </p:blipFill>
        <p:spPr>
          <a:xfrm>
            <a:off x="0" y="1234070"/>
            <a:ext cx="4281854" cy="5623929"/>
          </a:xfrm>
          <a:prstGeom prst="rect">
            <a:avLst/>
          </a:prstGeom>
        </p:spPr>
      </p:pic>
      <p:pic>
        <p:nvPicPr>
          <p:cNvPr id="10" name="Picture 9">
            <a:extLst>
              <a:ext uri="{FF2B5EF4-FFF2-40B4-BE49-F238E27FC236}">
                <a16:creationId xmlns:a16="http://schemas.microsoft.com/office/drawing/2014/main" id="{5AC1B8DC-B33F-4CE0-91C0-40D4649CACD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1" name="Picture 10">
            <a:extLst>
              <a:ext uri="{FF2B5EF4-FFF2-40B4-BE49-F238E27FC236}">
                <a16:creationId xmlns:a16="http://schemas.microsoft.com/office/drawing/2014/main" id="{6394026A-BBB7-49B4-802B-F71E7CB88A4C}"/>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2" name="Picture 11">
            <a:extLst>
              <a:ext uri="{FF2B5EF4-FFF2-40B4-BE49-F238E27FC236}">
                <a16:creationId xmlns:a16="http://schemas.microsoft.com/office/drawing/2014/main" id="{80EBAE4E-3EB6-4B70-80C1-0F232E8D2F8D}"/>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3" name="Picture 12">
            <a:extLst>
              <a:ext uri="{FF2B5EF4-FFF2-40B4-BE49-F238E27FC236}">
                <a16:creationId xmlns:a16="http://schemas.microsoft.com/office/drawing/2014/main" id="{9E2CAE24-4989-4CBF-9A33-1432D23DD543}"/>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4" name="Picture 13">
            <a:extLst>
              <a:ext uri="{FF2B5EF4-FFF2-40B4-BE49-F238E27FC236}">
                <a16:creationId xmlns:a16="http://schemas.microsoft.com/office/drawing/2014/main" id="{7C5D4709-2B4E-40FD-8F6C-F7CF2F624C63}"/>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6" name="Picture 15">
            <a:extLst>
              <a:ext uri="{FF2B5EF4-FFF2-40B4-BE49-F238E27FC236}">
                <a16:creationId xmlns:a16="http://schemas.microsoft.com/office/drawing/2014/main" id="{1DDB2A15-F2F2-451E-A08B-45E79D227636}"/>
              </a:ext>
            </a:extLst>
          </p:cNvPr>
          <p:cNvPicPr>
            <a:picLocks noChangeAspect="1"/>
          </p:cNvPicPr>
          <p:nvPr/>
        </p:nvPicPr>
        <p:blipFill rotWithShape="1">
          <a:blip r:embed="rId3">
            <a:extLst>
              <a:ext uri="{28A0092B-C50C-407E-A947-70E740481C1C}">
                <a14:useLocalDpi xmlns:a14="http://schemas.microsoft.com/office/drawing/2010/main" val="0"/>
              </a:ext>
            </a:extLst>
          </a:blip>
          <a:srcRect l="91032" t="92051" r="50" b="3846"/>
          <a:stretch/>
        </p:blipFill>
        <p:spPr>
          <a:xfrm>
            <a:off x="11097170" y="6166778"/>
            <a:ext cx="1087315" cy="281354"/>
          </a:xfrm>
          <a:prstGeom prst="rect">
            <a:avLst/>
          </a:prstGeom>
        </p:spPr>
      </p:pic>
      <p:pic>
        <p:nvPicPr>
          <p:cNvPr id="20" name="Picture 19">
            <a:extLst>
              <a:ext uri="{FF2B5EF4-FFF2-40B4-BE49-F238E27FC236}">
                <a16:creationId xmlns:a16="http://schemas.microsoft.com/office/drawing/2014/main" id="{A9F9ACEA-AF4A-40EF-9068-539217DBBEC3}"/>
              </a:ext>
            </a:extLst>
          </p:cNvPr>
          <p:cNvPicPr>
            <a:picLocks noChangeAspect="1"/>
          </p:cNvPicPr>
          <p:nvPr/>
        </p:nvPicPr>
        <p:blipFill rotWithShape="1">
          <a:blip r:embed="rId5">
            <a:extLst>
              <a:ext uri="{28A0092B-C50C-407E-A947-70E740481C1C}">
                <a14:useLocalDpi xmlns:a14="http://schemas.microsoft.com/office/drawing/2010/main" val="0"/>
              </a:ext>
            </a:extLst>
          </a:blip>
          <a:srcRect l="66357" t="13974" r="23678" b="80000"/>
          <a:stretch/>
        </p:blipFill>
        <p:spPr>
          <a:xfrm>
            <a:off x="4130825" y="1688124"/>
            <a:ext cx="1214898" cy="413239"/>
          </a:xfrm>
          <a:prstGeom prst="rect">
            <a:avLst/>
          </a:prstGeom>
        </p:spPr>
      </p:pic>
      <p:pic>
        <p:nvPicPr>
          <p:cNvPr id="22" name="Picture 21">
            <a:extLst>
              <a:ext uri="{FF2B5EF4-FFF2-40B4-BE49-F238E27FC236}">
                <a16:creationId xmlns:a16="http://schemas.microsoft.com/office/drawing/2014/main" id="{CB277799-C379-4027-A6A2-CE0FF7F248E0}"/>
              </a:ext>
            </a:extLst>
          </p:cNvPr>
          <p:cNvPicPr>
            <a:picLocks noChangeAspect="1"/>
          </p:cNvPicPr>
          <p:nvPr/>
        </p:nvPicPr>
        <p:blipFill rotWithShape="1">
          <a:blip r:embed="rId6">
            <a:extLst>
              <a:ext uri="{28A0092B-C50C-407E-A947-70E740481C1C}">
                <a14:useLocalDpi xmlns:a14="http://schemas.microsoft.com/office/drawing/2010/main" val="0"/>
              </a:ext>
            </a:extLst>
          </a:blip>
          <a:srcRect l="76154" t="19231" r="13245" b="73206"/>
          <a:stretch/>
        </p:blipFill>
        <p:spPr>
          <a:xfrm>
            <a:off x="7590692" y="1701312"/>
            <a:ext cx="1292470" cy="518746"/>
          </a:xfrm>
          <a:prstGeom prst="rect">
            <a:avLst/>
          </a:prstGeom>
        </p:spPr>
      </p:pic>
      <p:pic>
        <p:nvPicPr>
          <p:cNvPr id="27" name="Picture 26">
            <a:extLst>
              <a:ext uri="{FF2B5EF4-FFF2-40B4-BE49-F238E27FC236}">
                <a16:creationId xmlns:a16="http://schemas.microsoft.com/office/drawing/2014/main" id="{618CC699-8430-43E8-9DBD-5846D690A984}"/>
              </a:ext>
            </a:extLst>
          </p:cNvPr>
          <p:cNvPicPr>
            <a:picLocks noChangeAspect="1"/>
          </p:cNvPicPr>
          <p:nvPr/>
        </p:nvPicPr>
        <p:blipFill rotWithShape="1">
          <a:blip r:embed="rId7">
            <a:extLst>
              <a:ext uri="{28A0092B-C50C-407E-A947-70E740481C1C}">
                <a14:useLocalDpi xmlns:a14="http://schemas.microsoft.com/office/drawing/2010/main" val="0"/>
              </a:ext>
            </a:extLst>
          </a:blip>
          <a:srcRect l="61358" t="59974" r="34663" b="10079"/>
          <a:stretch/>
        </p:blipFill>
        <p:spPr>
          <a:xfrm>
            <a:off x="6092243" y="3876642"/>
            <a:ext cx="485042" cy="2053779"/>
          </a:xfrm>
          <a:prstGeom prst="rect">
            <a:avLst/>
          </a:prstGeom>
        </p:spPr>
      </p:pic>
      <p:sp>
        <p:nvSpPr>
          <p:cNvPr id="17" name="TextBox 16">
            <a:extLst>
              <a:ext uri="{FF2B5EF4-FFF2-40B4-BE49-F238E27FC236}">
                <a16:creationId xmlns:a16="http://schemas.microsoft.com/office/drawing/2014/main" id="{23AEEBDF-BCFB-4F42-B6C8-B1C9C60854A4}"/>
              </a:ext>
            </a:extLst>
          </p:cNvPr>
          <p:cNvSpPr txBox="1"/>
          <p:nvPr/>
        </p:nvSpPr>
        <p:spPr>
          <a:xfrm>
            <a:off x="3928884" y="2226450"/>
            <a:ext cx="6789221" cy="1200329"/>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Thuộc tính cơ bản thứ nhất, phổ biến nhất của mọi dạng vật chất là thuộc tính tồn tại khách quan, tức là thuộc tính tồn tại ngoài ý thức, độc lập, không phụ thuộc vào ý thức của con người cho dù con người có nhận thức được hay chưa nhận thức được nó </a:t>
            </a:r>
          </a:p>
        </p:txBody>
      </p:sp>
      <p:pic>
        <p:nvPicPr>
          <p:cNvPr id="4" name="Picture 3">
            <a:extLst>
              <a:ext uri="{FF2B5EF4-FFF2-40B4-BE49-F238E27FC236}">
                <a16:creationId xmlns:a16="http://schemas.microsoft.com/office/drawing/2014/main" id="{EC6B4DBD-3A82-4593-B98F-1E0D1CC44C4D}"/>
              </a:ext>
            </a:extLst>
          </p:cNvPr>
          <p:cNvPicPr>
            <a:picLocks noChangeAspect="1"/>
          </p:cNvPicPr>
          <p:nvPr/>
        </p:nvPicPr>
        <p:blipFill rotWithShape="1">
          <a:blip r:embed="rId8">
            <a:extLst>
              <a:ext uri="{28A0092B-C50C-407E-A947-70E740481C1C}">
                <a14:useLocalDpi xmlns:a14="http://schemas.microsoft.com/office/drawing/2010/main" val="0"/>
              </a:ext>
            </a:extLst>
          </a:blip>
          <a:srcRect t="8516" r="1215" b="83921"/>
          <a:stretch/>
        </p:blipFill>
        <p:spPr>
          <a:xfrm>
            <a:off x="1" y="773723"/>
            <a:ext cx="12184484" cy="518746"/>
          </a:xfrm>
          <a:prstGeom prst="rect">
            <a:avLst/>
          </a:prstGeom>
        </p:spPr>
      </p:pic>
      <p:sp>
        <p:nvSpPr>
          <p:cNvPr id="6" name="Flowchart: Alternate Process 5">
            <a:extLst>
              <a:ext uri="{FF2B5EF4-FFF2-40B4-BE49-F238E27FC236}">
                <a16:creationId xmlns:a16="http://schemas.microsoft.com/office/drawing/2014/main" id="{D7948419-F2FA-4473-AB14-DA583C810D2D}"/>
              </a:ext>
            </a:extLst>
          </p:cNvPr>
          <p:cNvSpPr/>
          <p:nvPr/>
        </p:nvSpPr>
        <p:spPr>
          <a:xfrm>
            <a:off x="4130825" y="3479273"/>
            <a:ext cx="1831824" cy="2605004"/>
          </a:xfrm>
          <a:prstGeom prst="flowChartAlternateProcess">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31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id="{586E7558-129A-4D97-BC95-07BBAB2257F0}"/>
              </a:ext>
            </a:extLst>
          </p:cNvPr>
          <p:cNvPicPr>
            <a:picLocks noChangeAspect="1"/>
          </p:cNvPicPr>
          <p:nvPr/>
        </p:nvPicPr>
        <p:blipFill rotWithShape="1">
          <a:blip r:embed="rId3">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id="{9F35F531-BC20-49C1-9D5D-14AA961608FF}"/>
              </a:ext>
            </a:extLst>
          </p:cNvPr>
          <p:cNvPicPr>
            <a:picLocks noChangeAspect="1"/>
          </p:cNvPicPr>
          <p:nvPr/>
        </p:nvPicPr>
        <p:blipFill rotWithShape="1">
          <a:blip r:embed="rId5">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C299C27-D8A3-4D44-8283-B317DB4861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id="{07C7E2C5-72A8-4DA1-A0CC-EE8476BBEAAB}"/>
              </a:ext>
            </a:extLst>
          </p:cNvPr>
          <p:cNvPicPr>
            <a:picLocks noChangeAspect="1"/>
          </p:cNvPicPr>
          <p:nvPr/>
        </p:nvPicPr>
        <p:blipFill rotWithShape="1">
          <a:blip r:embed="rId8">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id="{289F090A-BD8D-4602-B8B4-10C967BE47D1}"/>
              </a:ext>
            </a:extLst>
          </p:cNvPr>
          <p:cNvPicPr>
            <a:picLocks noChangeAspect="1"/>
          </p:cNvPicPr>
          <p:nvPr/>
        </p:nvPicPr>
        <p:blipFill rotWithShape="1">
          <a:blip r:embed="rId9">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id="{93BEA5DB-D495-44BD-8AEB-DFEC5D42D999}"/>
              </a:ext>
            </a:extLst>
          </p:cNvPr>
          <p:cNvPicPr>
            <a:picLocks noChangeAspect="1"/>
          </p:cNvPicPr>
          <p:nvPr/>
        </p:nvPicPr>
        <p:blipFill rotWithShape="1">
          <a:blip r:embed="rId10">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id="{82B027B2-3C90-445F-9FF3-7E6EB3B8F963}"/>
              </a:ext>
            </a:extLst>
          </p:cNvPr>
          <p:cNvPicPr>
            <a:picLocks noChangeAspect="1"/>
          </p:cNvPicPr>
          <p:nvPr/>
        </p:nvPicPr>
        <p:blipFill rotWithShape="1">
          <a:blip r:embed="rId11">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id="{1B69144F-614D-4B86-9E44-757232C32D4E}"/>
              </a:ext>
            </a:extLst>
          </p:cNvPr>
          <p:cNvPicPr>
            <a:picLocks noChangeAspect="1"/>
          </p:cNvPicPr>
          <p:nvPr/>
        </p:nvPicPr>
        <p:blipFill rotWithShape="1">
          <a:blip r:embed="rId12">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id="{ED7F3666-3AE5-4D7F-9FB8-6EAD1DC3D0D8}"/>
              </a:ext>
            </a:extLst>
          </p:cNvPr>
          <p:cNvPicPr>
            <a:picLocks noChangeAspect="1"/>
          </p:cNvPicPr>
          <p:nvPr/>
        </p:nvPicPr>
        <p:blipFill rotWithShape="1">
          <a:blip r:embed="rId13">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id="{39A879E1-AE47-4F09-8554-8681DFB4EC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id="{377B4A28-8CFE-45E7-BE2B-E079505027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id="{2D9E4EF1-9D5F-4D9E-AA3F-30A9C1D0E7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id="{9FEA00D9-8D3B-44ED-89C3-D56D77427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id="{4DB46358-2662-4ABD-87FC-73D189E4D3F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id="{30C6EB5B-C846-428D-B1A8-869790D8814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id="{CA40BBE9-6056-421E-8A1F-CA5742B121C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id="{BE2AB95F-D982-4DA7-BE14-D764FA3A23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id="{EF79CA6B-514D-4CF3-806D-EE6EE2769E2C}"/>
              </a:ext>
            </a:extLst>
          </p:cNvPr>
          <p:cNvPicPr>
            <a:picLocks noChangeAspect="1"/>
          </p:cNvPicPr>
          <p:nvPr/>
        </p:nvPicPr>
        <p:blipFill rotWithShape="1">
          <a:blip r:embed="rId22">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id="{81E479D5-0DC0-4B25-98A0-F5AE8EF4E9B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id="{B148A800-DED4-4AC3-A685-179B8B992931}"/>
              </a:ext>
            </a:extLst>
          </p:cNvPr>
          <p:cNvPicPr>
            <a:picLocks noChangeAspect="1"/>
          </p:cNvPicPr>
          <p:nvPr/>
        </p:nvPicPr>
        <p:blipFill rotWithShape="1">
          <a:blip r:embed="rId24">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id="{8E3702BD-A37A-485B-BC30-D09712307C91}"/>
              </a:ext>
            </a:extLst>
          </p:cNvPr>
          <p:cNvPicPr>
            <a:picLocks noChangeAspect="1"/>
          </p:cNvPicPr>
          <p:nvPr/>
        </p:nvPicPr>
        <p:blipFill rotWithShape="1">
          <a:blip r:embed="rId25">
            <a:extLst>
              <a:ext uri="{28A0092B-C50C-407E-A947-70E740481C1C}">
                <a14:useLocalDpi xmlns:a14="http://schemas.microsoft.com/office/drawing/2010/main" val="0"/>
              </a:ext>
            </a:extLst>
          </a:blip>
          <a:srcRect l="14549" t="15408" r="12998" b="12175"/>
          <a:stretch/>
        </p:blipFill>
        <p:spPr>
          <a:xfrm>
            <a:off x="6300112" y="2116910"/>
            <a:ext cx="1047055" cy="1071779"/>
          </a:xfrm>
          <a:prstGeom prst="rect">
            <a:avLst/>
          </a:prstGeom>
        </p:spPr>
      </p:pic>
      <p:pic>
        <p:nvPicPr>
          <p:cNvPr id="68" name="Picture 67">
            <a:extLst>
              <a:ext uri="{FF2B5EF4-FFF2-40B4-BE49-F238E27FC236}">
                <a16:creationId xmlns:a16="http://schemas.microsoft.com/office/drawing/2014/main" id="{BDFE8DD0-2DB9-4C7A-ACE3-3720A534095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id="{AE46AA31-7A82-4662-969F-E04711EEA490}"/>
              </a:ext>
            </a:extLst>
          </p:cNvPr>
          <p:cNvPicPr>
            <a:picLocks noChangeAspect="1"/>
          </p:cNvPicPr>
          <p:nvPr/>
        </p:nvPicPr>
        <p:blipFill rotWithShape="1">
          <a:blip r:embed="rId27">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id="{80F181A3-7786-4F6D-95FE-E73458AC1C01}"/>
              </a:ext>
            </a:extLst>
          </p:cNvPr>
          <p:cNvPicPr>
            <a:picLocks noChangeAspect="1"/>
          </p:cNvPicPr>
          <p:nvPr/>
        </p:nvPicPr>
        <p:blipFill rotWithShape="1">
          <a:blip r:embed="rId28">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pic>
        <p:nvPicPr>
          <p:cNvPr id="74" name="Picture 73">
            <a:extLst>
              <a:ext uri="{FF2B5EF4-FFF2-40B4-BE49-F238E27FC236}">
                <a16:creationId xmlns:a16="http://schemas.microsoft.com/office/drawing/2014/main" id="{D7677B79-467A-41DD-8A91-DB45B3AB719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3829479">
            <a:off x="12377897" y="-679646"/>
            <a:ext cx="889702" cy="1127791"/>
          </a:xfrm>
          <a:prstGeom prst="rect">
            <a:avLst/>
          </a:prstGeom>
        </p:spPr>
      </p:pic>
    </p:spTree>
    <p:extLst>
      <p:ext uri="{BB962C8B-B14F-4D97-AF65-F5344CB8AC3E}">
        <p14:creationId xmlns:p14="http://schemas.microsoft.com/office/powerpoint/2010/main" val="403951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1.85185E-6 L -0.87096 0.85139 " pathEditMode="relative" rAng="0" ptsTypes="AA">
                                      <p:cBhvr>
                                        <p:cTn id="6" dur="1000" fill="hold"/>
                                        <p:tgtEl>
                                          <p:spTgt spid="74"/>
                                        </p:tgtEl>
                                        <p:attrNameLst>
                                          <p:attrName>ppt_x</p:attrName>
                                          <p:attrName>ppt_y</p:attrName>
                                        </p:attrNameLst>
                                      </p:cBhvr>
                                      <p:rCtr x="-43555" y="4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4D483D-596A-4E54-9410-80A487DE582B}"/>
              </a:ext>
            </a:extLst>
          </p:cNvPr>
          <p:cNvPicPr>
            <a:picLocks noChangeAspect="1"/>
          </p:cNvPicPr>
          <p:nvPr/>
        </p:nvPicPr>
        <p:blipFill rotWithShape="1">
          <a:blip r:embed="rId2">
            <a:extLst>
              <a:ext uri="{28A0092B-C50C-407E-A947-70E740481C1C}">
                <a14:useLocalDpi xmlns:a14="http://schemas.microsoft.com/office/drawing/2010/main" val="0"/>
              </a:ext>
            </a:extLst>
          </a:blip>
          <a:srcRect b="88718"/>
          <a:stretch/>
        </p:blipFill>
        <p:spPr>
          <a:xfrm>
            <a:off x="0" y="0"/>
            <a:ext cx="12192000" cy="773723"/>
          </a:xfrm>
          <a:prstGeom prst="rect">
            <a:avLst/>
          </a:prstGeom>
        </p:spPr>
      </p:pic>
      <p:pic>
        <p:nvPicPr>
          <p:cNvPr id="9" name="Picture 8">
            <a:extLst>
              <a:ext uri="{FF2B5EF4-FFF2-40B4-BE49-F238E27FC236}">
                <a16:creationId xmlns:a16="http://schemas.microsoft.com/office/drawing/2014/main" id="{FE034CFA-787F-4EE3-A607-502B874A2D48}"/>
              </a:ext>
            </a:extLst>
          </p:cNvPr>
          <p:cNvPicPr>
            <a:picLocks noChangeAspect="1"/>
          </p:cNvPicPr>
          <p:nvPr/>
        </p:nvPicPr>
        <p:blipFill rotWithShape="1">
          <a:blip r:embed="rId3">
            <a:extLst>
              <a:ext uri="{28A0092B-C50C-407E-A947-70E740481C1C}">
                <a14:useLocalDpi xmlns:a14="http://schemas.microsoft.com/office/drawing/2010/main" val="0"/>
              </a:ext>
            </a:extLst>
          </a:blip>
          <a:srcRect t="15297" r="64880" b="3461"/>
          <a:stretch/>
        </p:blipFill>
        <p:spPr>
          <a:xfrm>
            <a:off x="0" y="1234070"/>
            <a:ext cx="4281854" cy="5623929"/>
          </a:xfrm>
          <a:prstGeom prst="rect">
            <a:avLst/>
          </a:prstGeom>
        </p:spPr>
      </p:pic>
      <p:pic>
        <p:nvPicPr>
          <p:cNvPr id="10" name="Picture 9">
            <a:extLst>
              <a:ext uri="{FF2B5EF4-FFF2-40B4-BE49-F238E27FC236}">
                <a16:creationId xmlns:a16="http://schemas.microsoft.com/office/drawing/2014/main" id="{5AC1B8DC-B33F-4CE0-91C0-40D4649CACDA}"/>
              </a:ext>
            </a:extLst>
          </p:cNvPr>
          <p:cNvPicPr>
            <a:picLocks noChangeAspect="1"/>
          </p:cNvPicPr>
          <p:nvPr/>
        </p:nvPicPr>
        <p:blipFill rotWithShape="1">
          <a:blip r:embed="rId4">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11" name="Picture 10">
            <a:extLst>
              <a:ext uri="{FF2B5EF4-FFF2-40B4-BE49-F238E27FC236}">
                <a16:creationId xmlns:a16="http://schemas.microsoft.com/office/drawing/2014/main" id="{6394026A-BBB7-49B4-802B-F71E7CB88A4C}"/>
              </a:ext>
            </a:extLst>
          </p:cNvPr>
          <p:cNvPicPr>
            <a:picLocks noChangeAspect="1"/>
          </p:cNvPicPr>
          <p:nvPr/>
        </p:nvPicPr>
        <p:blipFill rotWithShape="1">
          <a:blip r:embed="rId4">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12" name="Picture 11">
            <a:extLst>
              <a:ext uri="{FF2B5EF4-FFF2-40B4-BE49-F238E27FC236}">
                <a16:creationId xmlns:a16="http://schemas.microsoft.com/office/drawing/2014/main" id="{80EBAE4E-3EB6-4B70-80C1-0F232E8D2F8D}"/>
              </a:ext>
            </a:extLst>
          </p:cNvPr>
          <p:cNvPicPr>
            <a:picLocks noChangeAspect="1"/>
          </p:cNvPicPr>
          <p:nvPr/>
        </p:nvPicPr>
        <p:blipFill rotWithShape="1">
          <a:blip r:embed="rId4">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13" name="Picture 12">
            <a:extLst>
              <a:ext uri="{FF2B5EF4-FFF2-40B4-BE49-F238E27FC236}">
                <a16:creationId xmlns:a16="http://schemas.microsoft.com/office/drawing/2014/main" id="{9E2CAE24-4989-4CBF-9A33-1432D23DD543}"/>
              </a:ext>
            </a:extLst>
          </p:cNvPr>
          <p:cNvPicPr>
            <a:picLocks noChangeAspect="1"/>
          </p:cNvPicPr>
          <p:nvPr/>
        </p:nvPicPr>
        <p:blipFill rotWithShape="1">
          <a:blip r:embed="rId4">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14" name="Picture 13">
            <a:extLst>
              <a:ext uri="{FF2B5EF4-FFF2-40B4-BE49-F238E27FC236}">
                <a16:creationId xmlns:a16="http://schemas.microsoft.com/office/drawing/2014/main" id="{7C5D4709-2B4E-40FD-8F6C-F7CF2F624C63}"/>
              </a:ext>
            </a:extLst>
          </p:cNvPr>
          <p:cNvPicPr>
            <a:picLocks noChangeAspect="1"/>
          </p:cNvPicPr>
          <p:nvPr/>
        </p:nvPicPr>
        <p:blipFill rotWithShape="1">
          <a:blip r:embed="rId4">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16" name="Picture 15">
            <a:extLst>
              <a:ext uri="{FF2B5EF4-FFF2-40B4-BE49-F238E27FC236}">
                <a16:creationId xmlns:a16="http://schemas.microsoft.com/office/drawing/2014/main" id="{1DDB2A15-F2F2-451E-A08B-45E79D227636}"/>
              </a:ext>
            </a:extLst>
          </p:cNvPr>
          <p:cNvPicPr>
            <a:picLocks noChangeAspect="1"/>
          </p:cNvPicPr>
          <p:nvPr/>
        </p:nvPicPr>
        <p:blipFill rotWithShape="1">
          <a:blip r:embed="rId3">
            <a:extLst>
              <a:ext uri="{28A0092B-C50C-407E-A947-70E740481C1C}">
                <a14:useLocalDpi xmlns:a14="http://schemas.microsoft.com/office/drawing/2010/main" val="0"/>
              </a:ext>
            </a:extLst>
          </a:blip>
          <a:srcRect l="91032" t="92051" r="50" b="3846"/>
          <a:stretch/>
        </p:blipFill>
        <p:spPr>
          <a:xfrm>
            <a:off x="11097170" y="6166778"/>
            <a:ext cx="1087315" cy="281354"/>
          </a:xfrm>
          <a:prstGeom prst="rect">
            <a:avLst/>
          </a:prstGeom>
        </p:spPr>
      </p:pic>
      <p:pic>
        <p:nvPicPr>
          <p:cNvPr id="20" name="Picture 19">
            <a:extLst>
              <a:ext uri="{FF2B5EF4-FFF2-40B4-BE49-F238E27FC236}">
                <a16:creationId xmlns:a16="http://schemas.microsoft.com/office/drawing/2014/main" id="{A9F9ACEA-AF4A-40EF-9068-539217DBBEC3}"/>
              </a:ext>
            </a:extLst>
          </p:cNvPr>
          <p:cNvPicPr>
            <a:picLocks noChangeAspect="1"/>
          </p:cNvPicPr>
          <p:nvPr/>
        </p:nvPicPr>
        <p:blipFill rotWithShape="1">
          <a:blip r:embed="rId5">
            <a:extLst>
              <a:ext uri="{28A0092B-C50C-407E-A947-70E740481C1C}">
                <a14:useLocalDpi xmlns:a14="http://schemas.microsoft.com/office/drawing/2010/main" val="0"/>
              </a:ext>
            </a:extLst>
          </a:blip>
          <a:srcRect l="66357" t="13974" r="23678" b="80000"/>
          <a:stretch/>
        </p:blipFill>
        <p:spPr>
          <a:xfrm>
            <a:off x="4130825" y="1688124"/>
            <a:ext cx="1214898" cy="413239"/>
          </a:xfrm>
          <a:prstGeom prst="rect">
            <a:avLst/>
          </a:prstGeom>
        </p:spPr>
      </p:pic>
      <p:pic>
        <p:nvPicPr>
          <p:cNvPr id="22" name="Picture 21">
            <a:extLst>
              <a:ext uri="{FF2B5EF4-FFF2-40B4-BE49-F238E27FC236}">
                <a16:creationId xmlns:a16="http://schemas.microsoft.com/office/drawing/2014/main" id="{CB277799-C379-4027-A6A2-CE0FF7F248E0}"/>
              </a:ext>
            </a:extLst>
          </p:cNvPr>
          <p:cNvPicPr>
            <a:picLocks noChangeAspect="1"/>
          </p:cNvPicPr>
          <p:nvPr/>
        </p:nvPicPr>
        <p:blipFill rotWithShape="1">
          <a:blip r:embed="rId6">
            <a:extLst>
              <a:ext uri="{28A0092B-C50C-407E-A947-70E740481C1C}">
                <a14:useLocalDpi xmlns:a14="http://schemas.microsoft.com/office/drawing/2010/main" val="0"/>
              </a:ext>
            </a:extLst>
          </a:blip>
          <a:srcRect l="76154" t="19231" r="13245" b="73206"/>
          <a:stretch/>
        </p:blipFill>
        <p:spPr>
          <a:xfrm>
            <a:off x="7590692" y="1701312"/>
            <a:ext cx="1292470" cy="518746"/>
          </a:xfrm>
          <a:prstGeom prst="rect">
            <a:avLst/>
          </a:prstGeom>
        </p:spPr>
      </p:pic>
      <p:pic>
        <p:nvPicPr>
          <p:cNvPr id="27" name="Picture 26">
            <a:extLst>
              <a:ext uri="{FF2B5EF4-FFF2-40B4-BE49-F238E27FC236}">
                <a16:creationId xmlns:a16="http://schemas.microsoft.com/office/drawing/2014/main" id="{618CC699-8430-43E8-9DBD-5846D690A984}"/>
              </a:ext>
            </a:extLst>
          </p:cNvPr>
          <p:cNvPicPr>
            <a:picLocks noChangeAspect="1"/>
          </p:cNvPicPr>
          <p:nvPr/>
        </p:nvPicPr>
        <p:blipFill rotWithShape="1">
          <a:blip r:embed="rId7">
            <a:extLst>
              <a:ext uri="{28A0092B-C50C-407E-A947-70E740481C1C}">
                <a14:useLocalDpi xmlns:a14="http://schemas.microsoft.com/office/drawing/2010/main" val="0"/>
              </a:ext>
            </a:extLst>
          </a:blip>
          <a:srcRect l="61358" t="59974" r="34663" b="10079"/>
          <a:stretch/>
        </p:blipFill>
        <p:spPr>
          <a:xfrm>
            <a:off x="6207651" y="3984008"/>
            <a:ext cx="485042" cy="2053779"/>
          </a:xfrm>
          <a:prstGeom prst="rect">
            <a:avLst/>
          </a:prstGeom>
        </p:spPr>
      </p:pic>
      <p:sp>
        <p:nvSpPr>
          <p:cNvPr id="17" name="TextBox 16">
            <a:extLst>
              <a:ext uri="{FF2B5EF4-FFF2-40B4-BE49-F238E27FC236}">
                <a16:creationId xmlns:a16="http://schemas.microsoft.com/office/drawing/2014/main" id="{23AEEBDF-BCFB-4F42-B6C8-B1C9C60854A4}"/>
              </a:ext>
            </a:extLst>
          </p:cNvPr>
          <p:cNvSpPr txBox="1"/>
          <p:nvPr/>
        </p:nvSpPr>
        <p:spPr>
          <a:xfrm>
            <a:off x="3928884" y="2226450"/>
            <a:ext cx="6789221" cy="1200329"/>
          </a:xfrm>
          <a:prstGeom prst="rect">
            <a:avLst/>
          </a:prstGeom>
          <a:noFill/>
        </p:spPr>
        <p:txBody>
          <a:bodyPr wrap="square" rtlCol="0">
            <a:spAutoFit/>
          </a:bodyPr>
          <a:lstStyle/>
          <a:p>
            <a:r>
              <a:rPr lang="en-US" b="1">
                <a:latin typeface="Calibri" panose="020F0502020204030204" pitchFamily="34" charset="0"/>
                <a:cs typeface="Calibri" panose="020F0502020204030204" pitchFamily="34" charset="0"/>
              </a:rPr>
              <a:t>Vật chất dưới hình thức tồn tại cụ thể là nó, là cái có thể gây nên cảm giác ở con người khi nó trực tiếp hay gián tiếp tác động đến giác quan của con người. Ý thức của con người là sự phản ánh đối với vật chất, còn vật chất là cái được phản ánh</a:t>
            </a:r>
          </a:p>
        </p:txBody>
      </p:sp>
      <p:pic>
        <p:nvPicPr>
          <p:cNvPr id="4" name="Picture 3">
            <a:extLst>
              <a:ext uri="{FF2B5EF4-FFF2-40B4-BE49-F238E27FC236}">
                <a16:creationId xmlns:a16="http://schemas.microsoft.com/office/drawing/2014/main" id="{EC6B4DBD-3A82-4593-B98F-1E0D1CC44C4D}"/>
              </a:ext>
            </a:extLst>
          </p:cNvPr>
          <p:cNvPicPr>
            <a:picLocks noChangeAspect="1"/>
          </p:cNvPicPr>
          <p:nvPr/>
        </p:nvPicPr>
        <p:blipFill rotWithShape="1">
          <a:blip r:embed="rId8">
            <a:extLst>
              <a:ext uri="{28A0092B-C50C-407E-A947-70E740481C1C}">
                <a14:useLocalDpi xmlns:a14="http://schemas.microsoft.com/office/drawing/2010/main" val="0"/>
              </a:ext>
            </a:extLst>
          </a:blip>
          <a:srcRect t="8516" r="1215" b="83921"/>
          <a:stretch/>
        </p:blipFill>
        <p:spPr>
          <a:xfrm>
            <a:off x="1" y="773723"/>
            <a:ext cx="12184484" cy="518746"/>
          </a:xfrm>
          <a:prstGeom prst="rect">
            <a:avLst/>
          </a:prstGeom>
        </p:spPr>
      </p:pic>
      <p:sp>
        <p:nvSpPr>
          <p:cNvPr id="2" name="Flowchart: Alternate Process 1">
            <a:extLst>
              <a:ext uri="{FF2B5EF4-FFF2-40B4-BE49-F238E27FC236}">
                <a16:creationId xmlns:a16="http://schemas.microsoft.com/office/drawing/2014/main" id="{13E50307-95FA-4A99-B255-984E927F5749}"/>
              </a:ext>
            </a:extLst>
          </p:cNvPr>
          <p:cNvSpPr/>
          <p:nvPr/>
        </p:nvSpPr>
        <p:spPr>
          <a:xfrm>
            <a:off x="4103716" y="3551866"/>
            <a:ext cx="2022231" cy="2739999"/>
          </a:xfrm>
          <a:prstGeom prst="flowChartAlternateProcess">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5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id="{586E7558-129A-4D97-BC95-07BBAB2257F0}"/>
              </a:ext>
            </a:extLst>
          </p:cNvPr>
          <p:cNvPicPr>
            <a:picLocks noChangeAspect="1"/>
          </p:cNvPicPr>
          <p:nvPr/>
        </p:nvPicPr>
        <p:blipFill rotWithShape="1">
          <a:blip r:embed="rId3">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id="{9F35F531-BC20-49C1-9D5D-14AA961608FF}"/>
              </a:ext>
            </a:extLst>
          </p:cNvPr>
          <p:cNvPicPr>
            <a:picLocks noChangeAspect="1"/>
          </p:cNvPicPr>
          <p:nvPr/>
        </p:nvPicPr>
        <p:blipFill rotWithShape="1">
          <a:blip r:embed="rId5">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C299C27-D8A3-4D44-8283-B317DB4861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id="{07C7E2C5-72A8-4DA1-A0CC-EE8476BBEAAB}"/>
              </a:ext>
            </a:extLst>
          </p:cNvPr>
          <p:cNvPicPr>
            <a:picLocks noChangeAspect="1"/>
          </p:cNvPicPr>
          <p:nvPr/>
        </p:nvPicPr>
        <p:blipFill rotWithShape="1">
          <a:blip r:embed="rId8">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id="{289F090A-BD8D-4602-B8B4-10C967BE47D1}"/>
              </a:ext>
            </a:extLst>
          </p:cNvPr>
          <p:cNvPicPr>
            <a:picLocks noChangeAspect="1"/>
          </p:cNvPicPr>
          <p:nvPr/>
        </p:nvPicPr>
        <p:blipFill rotWithShape="1">
          <a:blip r:embed="rId9">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id="{93BEA5DB-D495-44BD-8AEB-DFEC5D42D999}"/>
              </a:ext>
            </a:extLst>
          </p:cNvPr>
          <p:cNvPicPr>
            <a:picLocks noChangeAspect="1"/>
          </p:cNvPicPr>
          <p:nvPr/>
        </p:nvPicPr>
        <p:blipFill rotWithShape="1">
          <a:blip r:embed="rId10">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id="{82B027B2-3C90-445F-9FF3-7E6EB3B8F963}"/>
              </a:ext>
            </a:extLst>
          </p:cNvPr>
          <p:cNvPicPr>
            <a:picLocks noChangeAspect="1"/>
          </p:cNvPicPr>
          <p:nvPr/>
        </p:nvPicPr>
        <p:blipFill rotWithShape="1">
          <a:blip r:embed="rId11">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id="{1B69144F-614D-4B86-9E44-757232C32D4E}"/>
              </a:ext>
            </a:extLst>
          </p:cNvPr>
          <p:cNvPicPr>
            <a:picLocks noChangeAspect="1"/>
          </p:cNvPicPr>
          <p:nvPr/>
        </p:nvPicPr>
        <p:blipFill rotWithShape="1">
          <a:blip r:embed="rId12">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id="{ED7F3666-3AE5-4D7F-9FB8-6EAD1DC3D0D8}"/>
              </a:ext>
            </a:extLst>
          </p:cNvPr>
          <p:cNvPicPr>
            <a:picLocks noChangeAspect="1"/>
          </p:cNvPicPr>
          <p:nvPr/>
        </p:nvPicPr>
        <p:blipFill rotWithShape="1">
          <a:blip r:embed="rId13">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id="{39A879E1-AE47-4F09-8554-8681DFB4EC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id="{377B4A28-8CFE-45E7-BE2B-E079505027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id="{2D9E4EF1-9D5F-4D9E-AA3F-30A9C1D0E7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id="{9FEA00D9-8D3B-44ED-89C3-D56D77427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id="{4DB46358-2662-4ABD-87FC-73D189E4D3F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id="{30C6EB5B-C846-428D-B1A8-869790D8814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id="{CA40BBE9-6056-421E-8A1F-CA5742B121C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id="{BE2AB95F-D982-4DA7-BE14-D764FA3A23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id="{EF79CA6B-514D-4CF3-806D-EE6EE2769E2C}"/>
              </a:ext>
            </a:extLst>
          </p:cNvPr>
          <p:cNvPicPr>
            <a:picLocks noChangeAspect="1"/>
          </p:cNvPicPr>
          <p:nvPr/>
        </p:nvPicPr>
        <p:blipFill rotWithShape="1">
          <a:blip r:embed="rId22">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id="{81E479D5-0DC0-4B25-98A0-F5AE8EF4E9B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id="{B148A800-DED4-4AC3-A685-179B8B992931}"/>
              </a:ext>
            </a:extLst>
          </p:cNvPr>
          <p:cNvPicPr>
            <a:picLocks noChangeAspect="1"/>
          </p:cNvPicPr>
          <p:nvPr/>
        </p:nvPicPr>
        <p:blipFill rotWithShape="1">
          <a:blip r:embed="rId24">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id="{8E3702BD-A37A-485B-BC30-D09712307C91}"/>
              </a:ext>
            </a:extLst>
          </p:cNvPr>
          <p:cNvPicPr>
            <a:picLocks noChangeAspect="1"/>
          </p:cNvPicPr>
          <p:nvPr/>
        </p:nvPicPr>
        <p:blipFill rotWithShape="1">
          <a:blip r:embed="rId25">
            <a:extLst>
              <a:ext uri="{28A0092B-C50C-407E-A947-70E740481C1C}">
                <a14:useLocalDpi xmlns:a14="http://schemas.microsoft.com/office/drawing/2010/main" val="0"/>
              </a:ext>
            </a:extLst>
          </a:blip>
          <a:srcRect l="14549" t="15408" r="12998" b="12175"/>
          <a:stretch/>
        </p:blipFill>
        <p:spPr>
          <a:xfrm>
            <a:off x="6300112" y="2116910"/>
            <a:ext cx="1047055" cy="1071779"/>
          </a:xfrm>
          <a:prstGeom prst="rect">
            <a:avLst/>
          </a:prstGeom>
        </p:spPr>
      </p:pic>
      <p:pic>
        <p:nvPicPr>
          <p:cNvPr id="68" name="Picture 67">
            <a:extLst>
              <a:ext uri="{FF2B5EF4-FFF2-40B4-BE49-F238E27FC236}">
                <a16:creationId xmlns:a16="http://schemas.microsoft.com/office/drawing/2014/main" id="{BDFE8DD0-2DB9-4C7A-ACE3-3720A534095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id="{AE46AA31-7A82-4662-969F-E04711EEA490}"/>
              </a:ext>
            </a:extLst>
          </p:cNvPr>
          <p:cNvPicPr>
            <a:picLocks noChangeAspect="1"/>
          </p:cNvPicPr>
          <p:nvPr/>
        </p:nvPicPr>
        <p:blipFill rotWithShape="1">
          <a:blip r:embed="rId27">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id="{80F181A3-7786-4F6D-95FE-E73458AC1C01}"/>
              </a:ext>
            </a:extLst>
          </p:cNvPr>
          <p:cNvPicPr>
            <a:picLocks noChangeAspect="1"/>
          </p:cNvPicPr>
          <p:nvPr/>
        </p:nvPicPr>
        <p:blipFill rotWithShape="1">
          <a:blip r:embed="rId28">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spTree>
    <p:extLst>
      <p:ext uri="{BB962C8B-B14F-4D97-AF65-F5344CB8AC3E}">
        <p14:creationId xmlns:p14="http://schemas.microsoft.com/office/powerpoint/2010/main" val="3693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E4F0-AEE5-4FE5-A571-D83398EA05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B1C3FA-D6DB-4AE3-BDD7-2D0DBEC353CE}"/>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BA06CFA4-E406-44C3-BA87-AA21493B579B}"/>
              </a:ext>
            </a:extLst>
          </p:cNvPr>
          <p:cNvSpPr/>
          <p:nvPr/>
        </p:nvSpPr>
        <p:spPr>
          <a:xfrm>
            <a:off x="0" y="0"/>
            <a:ext cx="12191999" cy="6858000"/>
          </a:xfrm>
          <a:prstGeom prst="rect">
            <a:avLst/>
          </a:prstGeom>
          <a:solidFill>
            <a:srgbClr val="131313"/>
          </a:solidFill>
          <a:ln>
            <a:solidFill>
              <a:srgbClr val="1D1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CB236C-57D5-43D7-B743-1072E6781DE2}"/>
              </a:ext>
            </a:extLst>
          </p:cNvPr>
          <p:cNvPicPr>
            <a:picLocks noChangeAspect="1"/>
          </p:cNvPicPr>
          <p:nvPr/>
        </p:nvPicPr>
        <p:blipFill rotWithShape="1">
          <a:blip r:embed="rId2">
            <a:extLst>
              <a:ext uri="{28A0092B-C50C-407E-A947-70E740481C1C}">
                <a14:useLocalDpi xmlns:a14="http://schemas.microsoft.com/office/drawing/2010/main" val="0"/>
              </a:ext>
            </a:extLst>
          </a:blip>
          <a:srcRect l="40376" t="81566" r="39661" b="3616"/>
          <a:stretch/>
        </p:blipFill>
        <p:spPr>
          <a:xfrm>
            <a:off x="5369986" y="5519820"/>
            <a:ext cx="770115" cy="1016271"/>
          </a:xfrm>
          <a:prstGeom prst="rect">
            <a:avLst/>
          </a:prstGeom>
          <a:ln>
            <a:solidFill>
              <a:srgbClr val="1D1D1D"/>
            </a:solidFill>
          </a:ln>
        </p:spPr>
      </p:pic>
      <p:sp>
        <p:nvSpPr>
          <p:cNvPr id="6" name="Flowchart: Terminator 5">
            <a:extLst>
              <a:ext uri="{FF2B5EF4-FFF2-40B4-BE49-F238E27FC236}">
                <a16:creationId xmlns:a16="http://schemas.microsoft.com/office/drawing/2014/main" id="{1DC2AA5F-9AD8-4D8C-A22F-BD95008F525C}"/>
              </a:ext>
            </a:extLst>
          </p:cNvPr>
          <p:cNvSpPr/>
          <p:nvPr/>
        </p:nvSpPr>
        <p:spPr>
          <a:xfrm>
            <a:off x="3827929" y="315287"/>
            <a:ext cx="3854228" cy="1204831"/>
          </a:xfrm>
          <a:prstGeom prst="flowChartTerminator">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A8AAE76-42A7-4277-BEAC-725B4D6CE94F}"/>
              </a:ext>
            </a:extLst>
          </p:cNvPr>
          <p:cNvSpPr txBox="1"/>
          <p:nvPr/>
        </p:nvSpPr>
        <p:spPr>
          <a:xfrm>
            <a:off x="5024014" y="750718"/>
            <a:ext cx="2788743" cy="369332"/>
          </a:xfrm>
          <a:prstGeom prst="rect">
            <a:avLst/>
          </a:prstGeom>
          <a:noFill/>
        </p:spPr>
        <p:txBody>
          <a:bodyPr wrap="square" rtlCol="0">
            <a:spAutoFit/>
          </a:bodyPr>
          <a:lstStyle/>
          <a:p>
            <a:r>
              <a:rPr lang="en-US" b="1"/>
              <a:t>KẾT THÚC THUYẾT TRÌNH</a:t>
            </a:r>
          </a:p>
        </p:txBody>
      </p:sp>
      <p:sp>
        <p:nvSpPr>
          <p:cNvPr id="8" name="Oval 7">
            <a:extLst>
              <a:ext uri="{FF2B5EF4-FFF2-40B4-BE49-F238E27FC236}">
                <a16:creationId xmlns:a16="http://schemas.microsoft.com/office/drawing/2014/main" id="{429AC7B8-AE71-4A5D-A174-9CF86A3894B5}"/>
              </a:ext>
            </a:extLst>
          </p:cNvPr>
          <p:cNvSpPr/>
          <p:nvPr/>
        </p:nvSpPr>
        <p:spPr>
          <a:xfrm>
            <a:off x="3867066" y="366570"/>
            <a:ext cx="1131841" cy="113762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61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66667E-6 -2.59259E-6 L 0.21406 -0.00046 " pathEditMode="relative" rAng="0" ptsTypes="AA">
                                      <p:cBhvr>
                                        <p:cTn id="6" dur="1000" fill="hold"/>
                                        <p:tgtEl>
                                          <p:spTgt spid="8"/>
                                        </p:tgtEl>
                                        <p:attrNameLst>
                                          <p:attrName>ppt_x</p:attrName>
                                          <p:attrName>ppt_y</p:attrName>
                                        </p:attrNameLst>
                                      </p:cBhvr>
                                      <p:rCtr x="1070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42AE5B-5526-49C0-BC8E-51CB873DB0F5}"/>
              </a:ext>
            </a:extLst>
          </p:cNvPr>
          <p:cNvSpPr/>
          <p:nvPr/>
        </p:nvSpPr>
        <p:spPr>
          <a:xfrm>
            <a:off x="0" y="0"/>
            <a:ext cx="12192000" cy="68580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EF4C8D-FB9B-471B-BEEB-6C40D2FFDFCB}"/>
              </a:ext>
            </a:extLst>
          </p:cNvPr>
          <p:cNvPicPr>
            <a:picLocks noChangeAspect="1"/>
          </p:cNvPicPr>
          <p:nvPr/>
        </p:nvPicPr>
        <p:blipFill rotWithShape="1">
          <a:blip r:embed="rId2">
            <a:extLst>
              <a:ext uri="{28A0092B-C50C-407E-A947-70E740481C1C}">
                <a14:useLocalDpi xmlns:a14="http://schemas.microsoft.com/office/drawing/2010/main" val="0"/>
              </a:ext>
            </a:extLst>
          </a:blip>
          <a:srcRect l="31492" t="37051" r="32553" b="39744"/>
          <a:stretch/>
        </p:blipFill>
        <p:spPr>
          <a:xfrm>
            <a:off x="5401407" y="1587011"/>
            <a:ext cx="1389186" cy="1591408"/>
          </a:xfrm>
          <a:prstGeom prst="rect">
            <a:avLst/>
          </a:prstGeom>
        </p:spPr>
      </p:pic>
      <p:sp>
        <p:nvSpPr>
          <p:cNvPr id="6" name="TextBox 5">
            <a:extLst>
              <a:ext uri="{FF2B5EF4-FFF2-40B4-BE49-F238E27FC236}">
                <a16:creationId xmlns:a16="http://schemas.microsoft.com/office/drawing/2014/main" id="{4230167D-BADC-4AB2-AF76-C11B08F0A84D}"/>
              </a:ext>
            </a:extLst>
          </p:cNvPr>
          <p:cNvSpPr txBox="1"/>
          <p:nvPr/>
        </p:nvSpPr>
        <p:spPr>
          <a:xfrm>
            <a:off x="1969477" y="3178419"/>
            <a:ext cx="10814538" cy="1107996"/>
          </a:xfrm>
          <a:prstGeom prst="rect">
            <a:avLst/>
          </a:prstGeom>
          <a:noFill/>
        </p:spPr>
        <p:txBody>
          <a:bodyPr wrap="square" rtlCol="0">
            <a:spAutoFit/>
          </a:bodyPr>
          <a:lstStyle/>
          <a:p>
            <a:r>
              <a:rPr lang="en-US" sz="6600" b="1">
                <a:solidFill>
                  <a:schemeClr val="bg1"/>
                </a:solidFill>
                <a:latin typeface="+mj-lt"/>
              </a:rPr>
              <a:t>THANKS FOR WATCHING!</a:t>
            </a:r>
          </a:p>
        </p:txBody>
      </p:sp>
    </p:spTree>
    <p:extLst>
      <p:ext uri="{BB962C8B-B14F-4D97-AF65-F5344CB8AC3E}">
        <p14:creationId xmlns:p14="http://schemas.microsoft.com/office/powerpoint/2010/main" val="225085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1F39F3-610D-4164-96C6-CEE13CCEA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pic>
        <p:nvPicPr>
          <p:cNvPr id="12" name="Picture 11">
            <a:extLst>
              <a:ext uri="{FF2B5EF4-FFF2-40B4-BE49-F238E27FC236}">
                <a16:creationId xmlns:a16="http://schemas.microsoft.com/office/drawing/2014/main" id="{252E491D-EB15-42EE-847D-003F52942FC5}"/>
              </a:ext>
            </a:extLst>
          </p:cNvPr>
          <p:cNvPicPr>
            <a:picLocks noChangeAspect="1"/>
          </p:cNvPicPr>
          <p:nvPr/>
        </p:nvPicPr>
        <p:blipFill rotWithShape="1">
          <a:blip r:embed="rId3">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cxnSp>
        <p:nvCxnSpPr>
          <p:cNvPr id="14" name="Straight Connector 13">
            <a:extLst>
              <a:ext uri="{FF2B5EF4-FFF2-40B4-BE49-F238E27FC236}">
                <a16:creationId xmlns:a16="http://schemas.microsoft.com/office/drawing/2014/main" id="{7CC53A10-1994-4CB6-9B32-A6A0E2D6AA88}"/>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0E54B39-1B66-4899-9156-4EA820874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sp>
        <p:nvSpPr>
          <p:cNvPr id="18" name="Oval 17">
            <a:extLst>
              <a:ext uri="{FF2B5EF4-FFF2-40B4-BE49-F238E27FC236}">
                <a16:creationId xmlns:a16="http://schemas.microsoft.com/office/drawing/2014/main" id="{B3D506C6-0B1F-4EE2-8D06-69464ECE78C1}"/>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511B07E-53E3-441B-9C6F-FE430237B10F}"/>
              </a:ext>
            </a:extLst>
          </p:cNvPr>
          <p:cNvSpPr txBox="1"/>
          <p:nvPr/>
        </p:nvSpPr>
        <p:spPr>
          <a:xfrm>
            <a:off x="766216" y="1385634"/>
            <a:ext cx="1283677" cy="400110"/>
          </a:xfrm>
          <a:prstGeom prst="rect">
            <a:avLst/>
          </a:prstGeom>
          <a:solidFill>
            <a:srgbClr val="1A1A1D"/>
          </a:solidFill>
        </p:spPr>
        <p:txBody>
          <a:bodyPr wrap="square" rtlCol="0">
            <a:spAutoFit/>
          </a:bodyPr>
          <a:lstStyle/>
          <a:p>
            <a:r>
              <a:rPr lang="en-US" sz="2000">
                <a:solidFill>
                  <a:schemeClr val="bg1"/>
                </a:solidFill>
              </a:rPr>
              <a:t>NHÓM 1</a:t>
            </a:r>
          </a:p>
        </p:txBody>
      </p:sp>
      <p:pic>
        <p:nvPicPr>
          <p:cNvPr id="21" name="Picture 20">
            <a:extLst>
              <a:ext uri="{FF2B5EF4-FFF2-40B4-BE49-F238E27FC236}">
                <a16:creationId xmlns:a16="http://schemas.microsoft.com/office/drawing/2014/main" id="{66CBE9E2-3ABB-4F8F-919D-D4360B753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45323"/>
            <a:ext cx="3750274" cy="4701426"/>
          </a:xfrm>
          <a:prstGeom prst="rect">
            <a:avLst/>
          </a:prstGeom>
        </p:spPr>
      </p:pic>
      <p:pic>
        <p:nvPicPr>
          <p:cNvPr id="22" name="Picture 21">
            <a:extLst>
              <a:ext uri="{FF2B5EF4-FFF2-40B4-BE49-F238E27FC236}">
                <a16:creationId xmlns:a16="http://schemas.microsoft.com/office/drawing/2014/main" id="{E4D13AB9-7ED0-47AC-9EFA-557A2A2802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38355">
            <a:off x="-875778" y="6108406"/>
            <a:ext cx="889702" cy="1127791"/>
          </a:xfrm>
          <a:prstGeom prst="rect">
            <a:avLst/>
          </a:prstGeom>
        </p:spPr>
      </p:pic>
      <p:sp>
        <p:nvSpPr>
          <p:cNvPr id="23" name="Oval 22">
            <a:extLst>
              <a:ext uri="{FF2B5EF4-FFF2-40B4-BE49-F238E27FC236}">
                <a16:creationId xmlns:a16="http://schemas.microsoft.com/office/drawing/2014/main" id="{B935518D-8B1B-44B9-91FF-35478F726D67}"/>
              </a:ext>
            </a:extLst>
          </p:cNvPr>
          <p:cNvSpPr/>
          <p:nvPr/>
        </p:nvSpPr>
        <p:spPr>
          <a:xfrm>
            <a:off x="7994409" y="683796"/>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3888E1-18F8-41AB-AD0A-C135EA5DCF0E}"/>
              </a:ext>
            </a:extLst>
          </p:cNvPr>
          <p:cNvSpPr/>
          <p:nvPr/>
        </p:nvSpPr>
        <p:spPr>
          <a:xfrm>
            <a:off x="3783264" y="15874"/>
            <a:ext cx="8425230"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4EEDDA7E-9FFF-4F69-B3F7-23E94A071474}"/>
              </a:ext>
            </a:extLst>
          </p:cNvPr>
          <p:cNvPicPr>
            <a:picLocks noChangeAspect="1"/>
          </p:cNvPicPr>
          <p:nvPr/>
        </p:nvPicPr>
        <p:blipFill rotWithShape="1">
          <a:blip r:embed="rId7">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pic>
        <p:nvPicPr>
          <p:cNvPr id="29" name="Picture 28">
            <a:extLst>
              <a:ext uri="{FF2B5EF4-FFF2-40B4-BE49-F238E27FC236}">
                <a16:creationId xmlns:a16="http://schemas.microsoft.com/office/drawing/2014/main" id="{9E7E79BC-1A78-4603-A7C1-6ACD8388079E}"/>
              </a:ext>
            </a:extLst>
          </p:cNvPr>
          <p:cNvPicPr>
            <a:picLocks noChangeAspect="1"/>
          </p:cNvPicPr>
          <p:nvPr/>
        </p:nvPicPr>
        <p:blipFill rotWithShape="1">
          <a:blip r:embed="rId8">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pic>
        <p:nvPicPr>
          <p:cNvPr id="31" name="Picture 30">
            <a:extLst>
              <a:ext uri="{FF2B5EF4-FFF2-40B4-BE49-F238E27FC236}">
                <a16:creationId xmlns:a16="http://schemas.microsoft.com/office/drawing/2014/main" id="{86D1E670-2A05-40A8-BAEF-F310A4728BAA}"/>
              </a:ext>
            </a:extLst>
          </p:cNvPr>
          <p:cNvPicPr>
            <a:picLocks noChangeAspect="1"/>
          </p:cNvPicPr>
          <p:nvPr/>
        </p:nvPicPr>
        <p:blipFill rotWithShape="1">
          <a:blip r:embed="rId9">
            <a:extLst>
              <a:ext uri="{28A0092B-C50C-407E-A947-70E740481C1C}">
                <a14:useLocalDpi xmlns:a14="http://schemas.microsoft.com/office/drawing/2010/main" val="0"/>
              </a:ext>
            </a:extLst>
          </a:blip>
          <a:srcRect t="41282"/>
          <a:stretch/>
        </p:blipFill>
        <p:spPr>
          <a:xfrm>
            <a:off x="7294061" y="284221"/>
            <a:ext cx="1466849" cy="399574"/>
          </a:xfrm>
          <a:prstGeom prst="rect">
            <a:avLst/>
          </a:prstGeom>
        </p:spPr>
      </p:pic>
      <p:pic>
        <p:nvPicPr>
          <p:cNvPr id="33" name="Picture 32">
            <a:extLst>
              <a:ext uri="{FF2B5EF4-FFF2-40B4-BE49-F238E27FC236}">
                <a16:creationId xmlns:a16="http://schemas.microsoft.com/office/drawing/2014/main" id="{22FC1093-6408-4297-A73E-EB71058D90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4839" y="812416"/>
            <a:ext cx="2712060" cy="1546546"/>
          </a:xfrm>
          <a:prstGeom prst="rect">
            <a:avLst/>
          </a:prstGeom>
        </p:spPr>
      </p:pic>
      <p:pic>
        <p:nvPicPr>
          <p:cNvPr id="35" name="Picture 34">
            <a:extLst>
              <a:ext uri="{FF2B5EF4-FFF2-40B4-BE49-F238E27FC236}">
                <a16:creationId xmlns:a16="http://schemas.microsoft.com/office/drawing/2014/main" id="{D0E3757F-E8D9-4886-B893-D74F5EF6D668}"/>
              </a:ext>
            </a:extLst>
          </p:cNvPr>
          <p:cNvPicPr>
            <a:picLocks noChangeAspect="1"/>
          </p:cNvPicPr>
          <p:nvPr/>
        </p:nvPicPr>
        <p:blipFill rotWithShape="1">
          <a:blip r:embed="rId11">
            <a:extLst>
              <a:ext uri="{28A0092B-C50C-407E-A947-70E740481C1C}">
                <a14:useLocalDpi xmlns:a14="http://schemas.microsoft.com/office/drawing/2010/main" val="0"/>
              </a:ext>
            </a:extLst>
          </a:blip>
          <a:srcRect r="38240"/>
          <a:stretch/>
        </p:blipFill>
        <p:spPr>
          <a:xfrm>
            <a:off x="3783264" y="2455355"/>
            <a:ext cx="2239467" cy="1720707"/>
          </a:xfrm>
          <a:prstGeom prst="rect">
            <a:avLst/>
          </a:prstGeom>
        </p:spPr>
      </p:pic>
      <p:pic>
        <p:nvPicPr>
          <p:cNvPr id="37" name="Picture 36">
            <a:extLst>
              <a:ext uri="{FF2B5EF4-FFF2-40B4-BE49-F238E27FC236}">
                <a16:creationId xmlns:a16="http://schemas.microsoft.com/office/drawing/2014/main" id="{83C9D8AC-EDAB-4628-9ADF-6CFB1F44FD60}"/>
              </a:ext>
            </a:extLst>
          </p:cNvPr>
          <p:cNvPicPr>
            <a:picLocks noChangeAspect="1"/>
          </p:cNvPicPr>
          <p:nvPr/>
        </p:nvPicPr>
        <p:blipFill rotWithShape="1">
          <a:blip r:embed="rId11">
            <a:extLst>
              <a:ext uri="{28A0092B-C50C-407E-A947-70E740481C1C}">
                <a14:useLocalDpi xmlns:a14="http://schemas.microsoft.com/office/drawing/2010/main" val="0"/>
              </a:ext>
            </a:extLst>
          </a:blip>
          <a:srcRect l="50619" r="36981"/>
          <a:stretch/>
        </p:blipFill>
        <p:spPr>
          <a:xfrm>
            <a:off x="6022731" y="2455355"/>
            <a:ext cx="6169268" cy="1720707"/>
          </a:xfrm>
          <a:prstGeom prst="rect">
            <a:avLst/>
          </a:prstGeom>
        </p:spPr>
      </p:pic>
      <p:pic>
        <p:nvPicPr>
          <p:cNvPr id="39" name="Picture 38">
            <a:extLst>
              <a:ext uri="{FF2B5EF4-FFF2-40B4-BE49-F238E27FC236}">
                <a16:creationId xmlns:a16="http://schemas.microsoft.com/office/drawing/2014/main" id="{D05275C0-24D4-40A6-A619-23A912793A37}"/>
              </a:ext>
            </a:extLst>
          </p:cNvPr>
          <p:cNvPicPr>
            <a:picLocks noChangeAspect="1"/>
          </p:cNvPicPr>
          <p:nvPr/>
        </p:nvPicPr>
        <p:blipFill rotWithShape="1">
          <a:blip r:embed="rId11">
            <a:extLst>
              <a:ext uri="{28A0092B-C50C-407E-A947-70E740481C1C}">
                <a14:useLocalDpi xmlns:a14="http://schemas.microsoft.com/office/drawing/2010/main" val="0"/>
              </a:ext>
            </a:extLst>
          </a:blip>
          <a:srcRect l="52072"/>
          <a:stretch/>
        </p:blipFill>
        <p:spPr>
          <a:xfrm>
            <a:off x="10464724" y="2465940"/>
            <a:ext cx="1727275" cy="1720707"/>
          </a:xfrm>
          <a:prstGeom prst="rect">
            <a:avLst/>
          </a:prstGeom>
        </p:spPr>
      </p:pic>
      <p:pic>
        <p:nvPicPr>
          <p:cNvPr id="41" name="Picture 40">
            <a:extLst>
              <a:ext uri="{FF2B5EF4-FFF2-40B4-BE49-F238E27FC236}">
                <a16:creationId xmlns:a16="http://schemas.microsoft.com/office/drawing/2014/main" id="{C7B0EDFF-59AD-44D8-8534-52F205C8EFD1}"/>
              </a:ext>
            </a:extLst>
          </p:cNvPr>
          <p:cNvPicPr>
            <a:picLocks noChangeAspect="1"/>
          </p:cNvPicPr>
          <p:nvPr/>
        </p:nvPicPr>
        <p:blipFill rotWithShape="1">
          <a:blip r:embed="rId12">
            <a:extLst>
              <a:ext uri="{28A0092B-C50C-407E-A947-70E740481C1C}">
                <a14:useLocalDpi xmlns:a14="http://schemas.microsoft.com/office/drawing/2010/main" val="0"/>
              </a:ext>
            </a:extLst>
          </a:blip>
          <a:srcRect r="39873"/>
          <a:stretch/>
        </p:blipFill>
        <p:spPr>
          <a:xfrm>
            <a:off x="3784354" y="4385539"/>
            <a:ext cx="2329231" cy="1849586"/>
          </a:xfrm>
          <a:prstGeom prst="rect">
            <a:avLst/>
          </a:prstGeom>
        </p:spPr>
      </p:pic>
      <p:pic>
        <p:nvPicPr>
          <p:cNvPr id="43" name="Picture 42">
            <a:extLst>
              <a:ext uri="{FF2B5EF4-FFF2-40B4-BE49-F238E27FC236}">
                <a16:creationId xmlns:a16="http://schemas.microsoft.com/office/drawing/2014/main" id="{8C6B5699-7FF7-4249-B637-C7987AA9578D}"/>
              </a:ext>
            </a:extLst>
          </p:cNvPr>
          <p:cNvPicPr>
            <a:picLocks noChangeAspect="1"/>
          </p:cNvPicPr>
          <p:nvPr/>
        </p:nvPicPr>
        <p:blipFill rotWithShape="1">
          <a:blip r:embed="rId11">
            <a:extLst>
              <a:ext uri="{28A0092B-C50C-407E-A947-70E740481C1C}">
                <a14:useLocalDpi xmlns:a14="http://schemas.microsoft.com/office/drawing/2010/main" val="0"/>
              </a:ext>
            </a:extLst>
          </a:blip>
          <a:srcRect l="50000" r="36960"/>
          <a:stretch/>
        </p:blipFill>
        <p:spPr>
          <a:xfrm>
            <a:off x="6112493" y="4396124"/>
            <a:ext cx="6096001" cy="1849585"/>
          </a:xfrm>
          <a:prstGeom prst="rect">
            <a:avLst/>
          </a:prstGeom>
        </p:spPr>
      </p:pic>
      <p:pic>
        <p:nvPicPr>
          <p:cNvPr id="47" name="Picture 46">
            <a:extLst>
              <a:ext uri="{FF2B5EF4-FFF2-40B4-BE49-F238E27FC236}">
                <a16:creationId xmlns:a16="http://schemas.microsoft.com/office/drawing/2014/main" id="{A654A2CE-7CA9-48AD-BA2D-04E9A7AE0E3F}"/>
              </a:ext>
            </a:extLst>
          </p:cNvPr>
          <p:cNvPicPr>
            <a:picLocks noChangeAspect="1"/>
          </p:cNvPicPr>
          <p:nvPr/>
        </p:nvPicPr>
        <p:blipFill rotWithShape="1">
          <a:blip r:embed="rId12">
            <a:extLst>
              <a:ext uri="{28A0092B-C50C-407E-A947-70E740481C1C}">
                <a14:useLocalDpi xmlns:a14="http://schemas.microsoft.com/office/drawing/2010/main" val="0"/>
              </a:ext>
            </a:extLst>
          </a:blip>
          <a:srcRect l="59340"/>
          <a:stretch/>
        </p:blipFill>
        <p:spPr>
          <a:xfrm>
            <a:off x="10605171" y="4378547"/>
            <a:ext cx="1575111" cy="1849586"/>
          </a:xfrm>
          <a:prstGeom prst="rect">
            <a:avLst/>
          </a:prstGeom>
        </p:spPr>
      </p:pic>
      <p:pic>
        <p:nvPicPr>
          <p:cNvPr id="49" name="Picture 48">
            <a:extLst>
              <a:ext uri="{FF2B5EF4-FFF2-40B4-BE49-F238E27FC236}">
                <a16:creationId xmlns:a16="http://schemas.microsoft.com/office/drawing/2014/main" id="{E43383C8-8E1F-4312-B24D-6E6525CACA5C}"/>
              </a:ext>
            </a:extLst>
          </p:cNvPr>
          <p:cNvPicPr>
            <a:picLocks noChangeAspect="1"/>
          </p:cNvPicPr>
          <p:nvPr/>
        </p:nvPicPr>
        <p:blipFill rotWithShape="1">
          <a:blip r:embed="rId13">
            <a:extLst>
              <a:ext uri="{28A0092B-C50C-407E-A947-70E740481C1C}">
                <a14:useLocalDpi xmlns:a14="http://schemas.microsoft.com/office/drawing/2010/main" val="0"/>
              </a:ext>
            </a:extLst>
          </a:blip>
          <a:srcRect t="11681" r="9371" b="20723"/>
          <a:stretch/>
        </p:blipFill>
        <p:spPr>
          <a:xfrm>
            <a:off x="6496350" y="6448194"/>
            <a:ext cx="2933076" cy="383980"/>
          </a:xfrm>
          <a:prstGeom prst="rect">
            <a:avLst/>
          </a:prstGeom>
        </p:spPr>
      </p:pic>
      <p:pic>
        <p:nvPicPr>
          <p:cNvPr id="51" name="Picture 50">
            <a:extLst>
              <a:ext uri="{FF2B5EF4-FFF2-40B4-BE49-F238E27FC236}">
                <a16:creationId xmlns:a16="http://schemas.microsoft.com/office/drawing/2014/main" id="{09FBBD87-FC50-4FAB-A2EB-B76AFF4E17F1}"/>
              </a:ext>
            </a:extLst>
          </p:cNvPr>
          <p:cNvPicPr>
            <a:picLocks noChangeAspect="1"/>
          </p:cNvPicPr>
          <p:nvPr/>
        </p:nvPicPr>
        <p:blipFill rotWithShape="1">
          <a:blip r:embed="rId13">
            <a:extLst>
              <a:ext uri="{28A0092B-C50C-407E-A947-70E740481C1C}">
                <a14:useLocalDpi xmlns:a14="http://schemas.microsoft.com/office/drawing/2010/main" val="0"/>
              </a:ext>
            </a:extLst>
          </a:blip>
          <a:srcRect l="62012" t="16293" r="5869" b="27247"/>
          <a:stretch/>
        </p:blipFill>
        <p:spPr>
          <a:xfrm>
            <a:off x="9148778" y="6448194"/>
            <a:ext cx="3031504" cy="405752"/>
          </a:xfrm>
          <a:prstGeom prst="rect">
            <a:avLst/>
          </a:prstGeom>
        </p:spPr>
      </p:pic>
      <p:pic>
        <p:nvPicPr>
          <p:cNvPr id="52" name="Picture 51">
            <a:extLst>
              <a:ext uri="{FF2B5EF4-FFF2-40B4-BE49-F238E27FC236}">
                <a16:creationId xmlns:a16="http://schemas.microsoft.com/office/drawing/2014/main" id="{EFBF60EC-5327-473B-B835-3BCD87259533}"/>
              </a:ext>
            </a:extLst>
          </p:cNvPr>
          <p:cNvPicPr>
            <a:picLocks noChangeAspect="1"/>
          </p:cNvPicPr>
          <p:nvPr/>
        </p:nvPicPr>
        <p:blipFill rotWithShape="1">
          <a:blip r:embed="rId13">
            <a:extLst>
              <a:ext uri="{28A0092B-C50C-407E-A947-70E740481C1C}">
                <a14:useLocalDpi xmlns:a14="http://schemas.microsoft.com/office/drawing/2010/main" val="0"/>
              </a:ext>
            </a:extLst>
          </a:blip>
          <a:srcRect l="62012" t="16293" r="5869" b="27247"/>
          <a:stretch/>
        </p:blipFill>
        <p:spPr>
          <a:xfrm>
            <a:off x="3783264" y="6455186"/>
            <a:ext cx="3015008" cy="405752"/>
          </a:xfrm>
          <a:prstGeom prst="rect">
            <a:avLst/>
          </a:prstGeom>
        </p:spPr>
      </p:pic>
      <p:pic>
        <p:nvPicPr>
          <p:cNvPr id="53" name="Picture 52">
            <a:extLst>
              <a:ext uri="{FF2B5EF4-FFF2-40B4-BE49-F238E27FC236}">
                <a16:creationId xmlns:a16="http://schemas.microsoft.com/office/drawing/2014/main" id="{421DF61C-70C1-4788-9D63-E61CCCCE592B}"/>
              </a:ext>
            </a:extLst>
          </p:cNvPr>
          <p:cNvPicPr>
            <a:picLocks noChangeAspect="1"/>
          </p:cNvPicPr>
          <p:nvPr/>
        </p:nvPicPr>
        <p:blipFill rotWithShape="1">
          <a:blip r:embed="rId7">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54" name="Picture 53">
            <a:extLst>
              <a:ext uri="{FF2B5EF4-FFF2-40B4-BE49-F238E27FC236}">
                <a16:creationId xmlns:a16="http://schemas.microsoft.com/office/drawing/2014/main" id="{0CD3C099-7F43-43BF-85A4-54F70BA8BB91}"/>
              </a:ext>
            </a:extLst>
          </p:cNvPr>
          <p:cNvPicPr>
            <a:picLocks noChangeAspect="1"/>
          </p:cNvPicPr>
          <p:nvPr/>
        </p:nvPicPr>
        <p:blipFill rotWithShape="1">
          <a:blip r:embed="rId14">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Tree>
    <p:extLst>
      <p:ext uri="{BB962C8B-B14F-4D97-AF65-F5344CB8AC3E}">
        <p14:creationId xmlns:p14="http://schemas.microsoft.com/office/powerpoint/2010/main" val="356628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54167E-6 3.33333E-6 L 0.20339 -0.62894 " pathEditMode="relative" rAng="0" ptsTypes="AA">
                                      <p:cBhvr>
                                        <p:cTn id="6" dur="1000" fill="hold"/>
                                        <p:tgtEl>
                                          <p:spTgt spid="22"/>
                                        </p:tgtEl>
                                        <p:attrNameLst>
                                          <p:attrName>ppt_x</p:attrName>
                                          <p:attrName>ppt_y</p:attrName>
                                        </p:attrNameLst>
                                      </p:cBhvr>
                                      <p:rCtr x="10169" y="-31458"/>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1F39F3-610D-4164-96C6-CEE13CCEA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pic>
        <p:nvPicPr>
          <p:cNvPr id="12" name="Picture 11">
            <a:extLst>
              <a:ext uri="{FF2B5EF4-FFF2-40B4-BE49-F238E27FC236}">
                <a16:creationId xmlns:a16="http://schemas.microsoft.com/office/drawing/2014/main" id="{252E491D-EB15-42EE-847D-003F52942FC5}"/>
              </a:ext>
            </a:extLst>
          </p:cNvPr>
          <p:cNvPicPr>
            <a:picLocks noChangeAspect="1"/>
          </p:cNvPicPr>
          <p:nvPr/>
        </p:nvPicPr>
        <p:blipFill rotWithShape="1">
          <a:blip r:embed="rId3">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cxnSp>
        <p:nvCxnSpPr>
          <p:cNvPr id="14" name="Straight Connector 13">
            <a:extLst>
              <a:ext uri="{FF2B5EF4-FFF2-40B4-BE49-F238E27FC236}">
                <a16:creationId xmlns:a16="http://schemas.microsoft.com/office/drawing/2014/main" id="{7CC53A10-1994-4CB6-9B32-A6A0E2D6AA88}"/>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0E54B39-1B66-4899-9156-4EA820874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sp>
        <p:nvSpPr>
          <p:cNvPr id="18" name="Oval 17">
            <a:extLst>
              <a:ext uri="{FF2B5EF4-FFF2-40B4-BE49-F238E27FC236}">
                <a16:creationId xmlns:a16="http://schemas.microsoft.com/office/drawing/2014/main" id="{B3D506C6-0B1F-4EE2-8D06-69464ECE78C1}"/>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511B07E-53E3-441B-9C6F-FE430237B10F}"/>
              </a:ext>
            </a:extLst>
          </p:cNvPr>
          <p:cNvSpPr txBox="1"/>
          <p:nvPr/>
        </p:nvSpPr>
        <p:spPr>
          <a:xfrm>
            <a:off x="766216" y="1385634"/>
            <a:ext cx="1283677" cy="400110"/>
          </a:xfrm>
          <a:prstGeom prst="rect">
            <a:avLst/>
          </a:prstGeom>
          <a:solidFill>
            <a:srgbClr val="1A1A1D"/>
          </a:solidFill>
        </p:spPr>
        <p:txBody>
          <a:bodyPr wrap="square" rtlCol="0">
            <a:spAutoFit/>
          </a:bodyPr>
          <a:lstStyle/>
          <a:p>
            <a:r>
              <a:rPr lang="en-US" sz="2000">
                <a:solidFill>
                  <a:schemeClr val="bg1"/>
                </a:solidFill>
              </a:rPr>
              <a:t>NHÓM 1</a:t>
            </a:r>
          </a:p>
        </p:txBody>
      </p:sp>
      <p:pic>
        <p:nvPicPr>
          <p:cNvPr id="21" name="Picture 20">
            <a:extLst>
              <a:ext uri="{FF2B5EF4-FFF2-40B4-BE49-F238E27FC236}">
                <a16:creationId xmlns:a16="http://schemas.microsoft.com/office/drawing/2014/main" id="{66CBE9E2-3ABB-4F8F-919D-D4360B753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45323"/>
            <a:ext cx="3750274" cy="4701426"/>
          </a:xfrm>
          <a:prstGeom prst="rect">
            <a:avLst/>
          </a:prstGeom>
        </p:spPr>
      </p:pic>
      <p:sp>
        <p:nvSpPr>
          <p:cNvPr id="23" name="Oval 22">
            <a:extLst>
              <a:ext uri="{FF2B5EF4-FFF2-40B4-BE49-F238E27FC236}">
                <a16:creationId xmlns:a16="http://schemas.microsoft.com/office/drawing/2014/main" id="{B935518D-8B1B-44B9-91FF-35478F726D67}"/>
              </a:ext>
            </a:extLst>
          </p:cNvPr>
          <p:cNvSpPr/>
          <p:nvPr/>
        </p:nvSpPr>
        <p:spPr>
          <a:xfrm>
            <a:off x="7994409" y="683796"/>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3888E1-18F8-41AB-AD0A-C135EA5DCF0E}"/>
              </a:ext>
            </a:extLst>
          </p:cNvPr>
          <p:cNvSpPr/>
          <p:nvPr/>
        </p:nvSpPr>
        <p:spPr>
          <a:xfrm>
            <a:off x="3783264" y="15874"/>
            <a:ext cx="8425230"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4EEDDA7E-9FFF-4F69-B3F7-23E94A071474}"/>
              </a:ext>
            </a:extLst>
          </p:cNvPr>
          <p:cNvPicPr>
            <a:picLocks noChangeAspect="1"/>
          </p:cNvPicPr>
          <p:nvPr/>
        </p:nvPicPr>
        <p:blipFill rotWithShape="1">
          <a:blip r:embed="rId6">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pic>
        <p:nvPicPr>
          <p:cNvPr id="29" name="Picture 28">
            <a:extLst>
              <a:ext uri="{FF2B5EF4-FFF2-40B4-BE49-F238E27FC236}">
                <a16:creationId xmlns:a16="http://schemas.microsoft.com/office/drawing/2014/main" id="{9E7E79BC-1A78-4603-A7C1-6ACD8388079E}"/>
              </a:ext>
            </a:extLst>
          </p:cNvPr>
          <p:cNvPicPr>
            <a:picLocks noChangeAspect="1"/>
          </p:cNvPicPr>
          <p:nvPr/>
        </p:nvPicPr>
        <p:blipFill rotWithShape="1">
          <a:blip r:embed="rId7">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pic>
        <p:nvPicPr>
          <p:cNvPr id="31" name="Picture 30">
            <a:extLst>
              <a:ext uri="{FF2B5EF4-FFF2-40B4-BE49-F238E27FC236}">
                <a16:creationId xmlns:a16="http://schemas.microsoft.com/office/drawing/2014/main" id="{86D1E670-2A05-40A8-BAEF-F310A4728BAA}"/>
              </a:ext>
            </a:extLst>
          </p:cNvPr>
          <p:cNvPicPr>
            <a:picLocks noChangeAspect="1"/>
          </p:cNvPicPr>
          <p:nvPr/>
        </p:nvPicPr>
        <p:blipFill rotWithShape="1">
          <a:blip r:embed="rId8">
            <a:extLst>
              <a:ext uri="{28A0092B-C50C-407E-A947-70E740481C1C}">
                <a14:useLocalDpi xmlns:a14="http://schemas.microsoft.com/office/drawing/2010/main" val="0"/>
              </a:ext>
            </a:extLst>
          </a:blip>
          <a:srcRect t="41282"/>
          <a:stretch/>
        </p:blipFill>
        <p:spPr>
          <a:xfrm>
            <a:off x="7294061" y="284221"/>
            <a:ext cx="1466849" cy="399574"/>
          </a:xfrm>
          <a:prstGeom prst="rect">
            <a:avLst/>
          </a:prstGeom>
        </p:spPr>
      </p:pic>
      <p:pic>
        <p:nvPicPr>
          <p:cNvPr id="33" name="Picture 32">
            <a:extLst>
              <a:ext uri="{FF2B5EF4-FFF2-40B4-BE49-F238E27FC236}">
                <a16:creationId xmlns:a16="http://schemas.microsoft.com/office/drawing/2014/main" id="{22FC1093-6408-4297-A73E-EB71058D90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4839" y="812416"/>
            <a:ext cx="2712060" cy="1546546"/>
          </a:xfrm>
          <a:prstGeom prst="rect">
            <a:avLst/>
          </a:prstGeom>
        </p:spPr>
      </p:pic>
      <p:pic>
        <p:nvPicPr>
          <p:cNvPr id="35" name="Picture 34">
            <a:extLst>
              <a:ext uri="{FF2B5EF4-FFF2-40B4-BE49-F238E27FC236}">
                <a16:creationId xmlns:a16="http://schemas.microsoft.com/office/drawing/2014/main" id="{D0E3757F-E8D9-4886-B893-D74F5EF6D668}"/>
              </a:ext>
            </a:extLst>
          </p:cNvPr>
          <p:cNvPicPr>
            <a:picLocks noChangeAspect="1"/>
          </p:cNvPicPr>
          <p:nvPr/>
        </p:nvPicPr>
        <p:blipFill rotWithShape="1">
          <a:blip r:embed="rId10">
            <a:extLst>
              <a:ext uri="{28A0092B-C50C-407E-A947-70E740481C1C}">
                <a14:useLocalDpi xmlns:a14="http://schemas.microsoft.com/office/drawing/2010/main" val="0"/>
              </a:ext>
            </a:extLst>
          </a:blip>
          <a:srcRect r="38240"/>
          <a:stretch/>
        </p:blipFill>
        <p:spPr>
          <a:xfrm>
            <a:off x="3783264" y="2455355"/>
            <a:ext cx="2239467" cy="1720707"/>
          </a:xfrm>
          <a:prstGeom prst="rect">
            <a:avLst/>
          </a:prstGeom>
        </p:spPr>
      </p:pic>
      <p:pic>
        <p:nvPicPr>
          <p:cNvPr id="37" name="Picture 36">
            <a:extLst>
              <a:ext uri="{FF2B5EF4-FFF2-40B4-BE49-F238E27FC236}">
                <a16:creationId xmlns:a16="http://schemas.microsoft.com/office/drawing/2014/main" id="{83C9D8AC-EDAB-4628-9ADF-6CFB1F44FD60}"/>
              </a:ext>
            </a:extLst>
          </p:cNvPr>
          <p:cNvPicPr>
            <a:picLocks noChangeAspect="1"/>
          </p:cNvPicPr>
          <p:nvPr/>
        </p:nvPicPr>
        <p:blipFill rotWithShape="1">
          <a:blip r:embed="rId10">
            <a:extLst>
              <a:ext uri="{28A0092B-C50C-407E-A947-70E740481C1C}">
                <a14:useLocalDpi xmlns:a14="http://schemas.microsoft.com/office/drawing/2010/main" val="0"/>
              </a:ext>
            </a:extLst>
          </a:blip>
          <a:srcRect l="50619" r="36981"/>
          <a:stretch/>
        </p:blipFill>
        <p:spPr>
          <a:xfrm>
            <a:off x="6022731" y="2455355"/>
            <a:ext cx="6169268" cy="1720707"/>
          </a:xfrm>
          <a:prstGeom prst="rect">
            <a:avLst/>
          </a:prstGeom>
        </p:spPr>
      </p:pic>
      <p:pic>
        <p:nvPicPr>
          <p:cNvPr id="39" name="Picture 38">
            <a:extLst>
              <a:ext uri="{FF2B5EF4-FFF2-40B4-BE49-F238E27FC236}">
                <a16:creationId xmlns:a16="http://schemas.microsoft.com/office/drawing/2014/main" id="{D05275C0-24D4-40A6-A619-23A912793A37}"/>
              </a:ext>
            </a:extLst>
          </p:cNvPr>
          <p:cNvPicPr>
            <a:picLocks noChangeAspect="1"/>
          </p:cNvPicPr>
          <p:nvPr/>
        </p:nvPicPr>
        <p:blipFill rotWithShape="1">
          <a:blip r:embed="rId10">
            <a:extLst>
              <a:ext uri="{28A0092B-C50C-407E-A947-70E740481C1C}">
                <a14:useLocalDpi xmlns:a14="http://schemas.microsoft.com/office/drawing/2010/main" val="0"/>
              </a:ext>
            </a:extLst>
          </a:blip>
          <a:srcRect l="52072"/>
          <a:stretch/>
        </p:blipFill>
        <p:spPr>
          <a:xfrm>
            <a:off x="10464724" y="2465940"/>
            <a:ext cx="1727275" cy="1720707"/>
          </a:xfrm>
          <a:prstGeom prst="rect">
            <a:avLst/>
          </a:prstGeom>
        </p:spPr>
      </p:pic>
      <p:pic>
        <p:nvPicPr>
          <p:cNvPr id="41" name="Picture 40">
            <a:extLst>
              <a:ext uri="{FF2B5EF4-FFF2-40B4-BE49-F238E27FC236}">
                <a16:creationId xmlns:a16="http://schemas.microsoft.com/office/drawing/2014/main" id="{C7B0EDFF-59AD-44D8-8534-52F205C8EFD1}"/>
              </a:ext>
            </a:extLst>
          </p:cNvPr>
          <p:cNvPicPr>
            <a:picLocks noChangeAspect="1"/>
          </p:cNvPicPr>
          <p:nvPr/>
        </p:nvPicPr>
        <p:blipFill rotWithShape="1">
          <a:blip r:embed="rId11">
            <a:extLst>
              <a:ext uri="{28A0092B-C50C-407E-A947-70E740481C1C}">
                <a14:useLocalDpi xmlns:a14="http://schemas.microsoft.com/office/drawing/2010/main" val="0"/>
              </a:ext>
            </a:extLst>
          </a:blip>
          <a:srcRect r="39873"/>
          <a:stretch/>
        </p:blipFill>
        <p:spPr>
          <a:xfrm>
            <a:off x="3784354" y="4385539"/>
            <a:ext cx="2329231" cy="1849586"/>
          </a:xfrm>
          <a:prstGeom prst="rect">
            <a:avLst/>
          </a:prstGeom>
        </p:spPr>
      </p:pic>
      <p:pic>
        <p:nvPicPr>
          <p:cNvPr id="43" name="Picture 42">
            <a:extLst>
              <a:ext uri="{FF2B5EF4-FFF2-40B4-BE49-F238E27FC236}">
                <a16:creationId xmlns:a16="http://schemas.microsoft.com/office/drawing/2014/main" id="{8C6B5699-7FF7-4249-B637-C7987AA9578D}"/>
              </a:ext>
            </a:extLst>
          </p:cNvPr>
          <p:cNvPicPr>
            <a:picLocks noChangeAspect="1"/>
          </p:cNvPicPr>
          <p:nvPr/>
        </p:nvPicPr>
        <p:blipFill rotWithShape="1">
          <a:blip r:embed="rId10">
            <a:extLst>
              <a:ext uri="{28A0092B-C50C-407E-A947-70E740481C1C}">
                <a14:useLocalDpi xmlns:a14="http://schemas.microsoft.com/office/drawing/2010/main" val="0"/>
              </a:ext>
            </a:extLst>
          </a:blip>
          <a:srcRect l="50000" r="36960"/>
          <a:stretch/>
        </p:blipFill>
        <p:spPr>
          <a:xfrm>
            <a:off x="6112493" y="4396124"/>
            <a:ext cx="6096001" cy="1849585"/>
          </a:xfrm>
          <a:prstGeom prst="rect">
            <a:avLst/>
          </a:prstGeom>
        </p:spPr>
      </p:pic>
      <p:pic>
        <p:nvPicPr>
          <p:cNvPr id="47" name="Picture 46">
            <a:extLst>
              <a:ext uri="{FF2B5EF4-FFF2-40B4-BE49-F238E27FC236}">
                <a16:creationId xmlns:a16="http://schemas.microsoft.com/office/drawing/2014/main" id="{A654A2CE-7CA9-48AD-BA2D-04E9A7AE0E3F}"/>
              </a:ext>
            </a:extLst>
          </p:cNvPr>
          <p:cNvPicPr>
            <a:picLocks noChangeAspect="1"/>
          </p:cNvPicPr>
          <p:nvPr/>
        </p:nvPicPr>
        <p:blipFill rotWithShape="1">
          <a:blip r:embed="rId11">
            <a:extLst>
              <a:ext uri="{28A0092B-C50C-407E-A947-70E740481C1C}">
                <a14:useLocalDpi xmlns:a14="http://schemas.microsoft.com/office/drawing/2010/main" val="0"/>
              </a:ext>
            </a:extLst>
          </a:blip>
          <a:srcRect l="59340"/>
          <a:stretch/>
        </p:blipFill>
        <p:spPr>
          <a:xfrm>
            <a:off x="10616888" y="4378547"/>
            <a:ext cx="1575111" cy="1849586"/>
          </a:xfrm>
          <a:prstGeom prst="rect">
            <a:avLst/>
          </a:prstGeom>
        </p:spPr>
      </p:pic>
      <p:pic>
        <p:nvPicPr>
          <p:cNvPr id="49" name="Picture 48">
            <a:extLst>
              <a:ext uri="{FF2B5EF4-FFF2-40B4-BE49-F238E27FC236}">
                <a16:creationId xmlns:a16="http://schemas.microsoft.com/office/drawing/2014/main" id="{E43383C8-8E1F-4312-B24D-6E6525CACA5C}"/>
              </a:ext>
            </a:extLst>
          </p:cNvPr>
          <p:cNvPicPr>
            <a:picLocks noChangeAspect="1"/>
          </p:cNvPicPr>
          <p:nvPr/>
        </p:nvPicPr>
        <p:blipFill rotWithShape="1">
          <a:blip r:embed="rId12">
            <a:extLst>
              <a:ext uri="{28A0092B-C50C-407E-A947-70E740481C1C}">
                <a14:useLocalDpi xmlns:a14="http://schemas.microsoft.com/office/drawing/2010/main" val="0"/>
              </a:ext>
            </a:extLst>
          </a:blip>
          <a:srcRect t="11681" r="9371" b="20723"/>
          <a:stretch/>
        </p:blipFill>
        <p:spPr>
          <a:xfrm>
            <a:off x="6496350" y="6448194"/>
            <a:ext cx="2933076" cy="383980"/>
          </a:xfrm>
          <a:prstGeom prst="rect">
            <a:avLst/>
          </a:prstGeom>
        </p:spPr>
      </p:pic>
      <p:pic>
        <p:nvPicPr>
          <p:cNvPr id="51" name="Picture 50">
            <a:extLst>
              <a:ext uri="{FF2B5EF4-FFF2-40B4-BE49-F238E27FC236}">
                <a16:creationId xmlns:a16="http://schemas.microsoft.com/office/drawing/2014/main" id="{09FBBD87-FC50-4FAB-A2EB-B76AFF4E17F1}"/>
              </a:ext>
            </a:extLst>
          </p:cNvPr>
          <p:cNvPicPr>
            <a:picLocks noChangeAspect="1"/>
          </p:cNvPicPr>
          <p:nvPr/>
        </p:nvPicPr>
        <p:blipFill rotWithShape="1">
          <a:blip r:embed="rId12">
            <a:extLst>
              <a:ext uri="{28A0092B-C50C-407E-A947-70E740481C1C}">
                <a14:useLocalDpi xmlns:a14="http://schemas.microsoft.com/office/drawing/2010/main" val="0"/>
              </a:ext>
            </a:extLst>
          </a:blip>
          <a:srcRect l="62012" t="16293" r="5869" b="27247"/>
          <a:stretch/>
        </p:blipFill>
        <p:spPr>
          <a:xfrm>
            <a:off x="9148778" y="6448194"/>
            <a:ext cx="3031504" cy="405752"/>
          </a:xfrm>
          <a:prstGeom prst="rect">
            <a:avLst/>
          </a:prstGeom>
        </p:spPr>
      </p:pic>
      <p:pic>
        <p:nvPicPr>
          <p:cNvPr id="52" name="Picture 51">
            <a:extLst>
              <a:ext uri="{FF2B5EF4-FFF2-40B4-BE49-F238E27FC236}">
                <a16:creationId xmlns:a16="http://schemas.microsoft.com/office/drawing/2014/main" id="{EFBF60EC-5327-473B-B835-3BCD87259533}"/>
              </a:ext>
            </a:extLst>
          </p:cNvPr>
          <p:cNvPicPr>
            <a:picLocks noChangeAspect="1"/>
          </p:cNvPicPr>
          <p:nvPr/>
        </p:nvPicPr>
        <p:blipFill rotWithShape="1">
          <a:blip r:embed="rId12">
            <a:extLst>
              <a:ext uri="{28A0092B-C50C-407E-A947-70E740481C1C}">
                <a14:useLocalDpi xmlns:a14="http://schemas.microsoft.com/office/drawing/2010/main" val="0"/>
              </a:ext>
            </a:extLst>
          </a:blip>
          <a:srcRect l="62012" t="16293" r="5869" b="27247"/>
          <a:stretch/>
        </p:blipFill>
        <p:spPr>
          <a:xfrm>
            <a:off x="3783264" y="6455186"/>
            <a:ext cx="3015008" cy="405752"/>
          </a:xfrm>
          <a:prstGeom prst="rect">
            <a:avLst/>
          </a:prstGeom>
        </p:spPr>
      </p:pic>
      <p:pic>
        <p:nvPicPr>
          <p:cNvPr id="28" name="Picture 27">
            <a:extLst>
              <a:ext uri="{FF2B5EF4-FFF2-40B4-BE49-F238E27FC236}">
                <a16:creationId xmlns:a16="http://schemas.microsoft.com/office/drawing/2014/main" id="{A234D576-F6C7-4F66-9CD8-45C61D4D708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938355">
            <a:off x="1556591" y="1902044"/>
            <a:ext cx="889702" cy="1127791"/>
          </a:xfrm>
          <a:prstGeom prst="rect">
            <a:avLst/>
          </a:prstGeom>
        </p:spPr>
      </p:pic>
      <p:pic>
        <p:nvPicPr>
          <p:cNvPr id="30" name="Picture 29">
            <a:extLst>
              <a:ext uri="{FF2B5EF4-FFF2-40B4-BE49-F238E27FC236}">
                <a16:creationId xmlns:a16="http://schemas.microsoft.com/office/drawing/2014/main" id="{381294CE-01EF-46F8-8F26-B692234204DD}"/>
              </a:ext>
            </a:extLst>
          </p:cNvPr>
          <p:cNvPicPr>
            <a:picLocks noChangeAspect="1"/>
          </p:cNvPicPr>
          <p:nvPr/>
        </p:nvPicPr>
        <p:blipFill rotWithShape="1">
          <a:blip r:embed="rId14">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Tree>
    <p:extLst>
      <p:ext uri="{BB962C8B-B14F-4D97-AF65-F5344CB8AC3E}">
        <p14:creationId xmlns:p14="http://schemas.microsoft.com/office/powerpoint/2010/main" val="22815961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7.40741E-7 L 0.18373 0.6044 " pathEditMode="relative" rAng="0" ptsTypes="AA">
                                      <p:cBhvr>
                                        <p:cTn id="6" dur="1000" fill="hold"/>
                                        <p:tgtEl>
                                          <p:spTgt spid="28"/>
                                        </p:tgtEl>
                                        <p:attrNameLst>
                                          <p:attrName>ppt_x</p:attrName>
                                          <p:attrName>ppt_y</p:attrName>
                                        </p:attrNameLst>
                                      </p:cBhvr>
                                      <p:rCtr x="9180" y="3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8266-8AFE-4568-8847-4EAC9A4716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6D7934-0C31-4B2B-BA7E-7F0A748301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95ADAC-9AF4-4EC0-8FF1-38E0A6194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1" cy="6858000"/>
          </a:xfrm>
          <a:prstGeom prst="rect">
            <a:avLst/>
          </a:prstGeom>
        </p:spPr>
      </p:pic>
      <p:pic>
        <p:nvPicPr>
          <p:cNvPr id="5" name="Picture 4">
            <a:extLst>
              <a:ext uri="{FF2B5EF4-FFF2-40B4-BE49-F238E27FC236}">
                <a16:creationId xmlns:a16="http://schemas.microsoft.com/office/drawing/2014/main" id="{11F41813-4D6F-45A1-A4E1-102937F35E4F}"/>
              </a:ext>
            </a:extLst>
          </p:cNvPr>
          <p:cNvPicPr>
            <a:picLocks noChangeAspect="1"/>
          </p:cNvPicPr>
          <p:nvPr/>
        </p:nvPicPr>
        <p:blipFill rotWithShape="1">
          <a:blip r:embed="rId3">
            <a:extLst>
              <a:ext uri="{28A0092B-C50C-407E-A947-70E740481C1C}">
                <a14:useLocalDpi xmlns:a14="http://schemas.microsoft.com/office/drawing/2010/main" val="0"/>
              </a:ext>
            </a:extLst>
          </a:blip>
          <a:srcRect t="25470"/>
          <a:stretch/>
        </p:blipFill>
        <p:spPr>
          <a:xfrm>
            <a:off x="-2" y="477243"/>
            <a:ext cx="3766771" cy="874767"/>
          </a:xfrm>
          <a:prstGeom prst="rect">
            <a:avLst/>
          </a:prstGeom>
        </p:spPr>
      </p:pic>
      <p:pic>
        <p:nvPicPr>
          <p:cNvPr id="6" name="Picture 5">
            <a:extLst>
              <a:ext uri="{FF2B5EF4-FFF2-40B4-BE49-F238E27FC236}">
                <a16:creationId xmlns:a16="http://schemas.microsoft.com/office/drawing/2014/main" id="{02FDC714-7279-4835-9C6A-E4787E84C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363261"/>
            <a:ext cx="3750275" cy="782062"/>
          </a:xfrm>
          <a:prstGeom prst="rect">
            <a:avLst/>
          </a:prstGeom>
        </p:spPr>
      </p:pic>
      <p:pic>
        <p:nvPicPr>
          <p:cNvPr id="7" name="Picture 6">
            <a:extLst>
              <a:ext uri="{FF2B5EF4-FFF2-40B4-BE49-F238E27FC236}">
                <a16:creationId xmlns:a16="http://schemas.microsoft.com/office/drawing/2014/main" id="{06D85841-2F9A-4D57-95D1-0BAB01BAF1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45323"/>
            <a:ext cx="3750274" cy="4701426"/>
          </a:xfrm>
          <a:prstGeom prst="rect">
            <a:avLst/>
          </a:prstGeom>
        </p:spPr>
      </p:pic>
      <p:pic>
        <p:nvPicPr>
          <p:cNvPr id="9" name="Picture 8">
            <a:extLst>
              <a:ext uri="{FF2B5EF4-FFF2-40B4-BE49-F238E27FC236}">
                <a16:creationId xmlns:a16="http://schemas.microsoft.com/office/drawing/2014/main" id="{73209736-60B9-4A3F-94C9-A205822460CD}"/>
              </a:ext>
            </a:extLst>
          </p:cNvPr>
          <p:cNvPicPr>
            <a:picLocks noChangeAspect="1"/>
          </p:cNvPicPr>
          <p:nvPr/>
        </p:nvPicPr>
        <p:blipFill rotWithShape="1">
          <a:blip r:embed="rId6">
            <a:extLst>
              <a:ext uri="{28A0092B-C50C-407E-A947-70E740481C1C}">
                <a14:useLocalDpi xmlns:a14="http://schemas.microsoft.com/office/drawing/2010/main" val="0"/>
              </a:ext>
            </a:extLst>
          </a:blip>
          <a:srcRect l="20195" b="62376"/>
          <a:stretch/>
        </p:blipFill>
        <p:spPr>
          <a:xfrm>
            <a:off x="11125665" y="1"/>
            <a:ext cx="1066334" cy="272561"/>
          </a:xfrm>
          <a:prstGeom prst="rect">
            <a:avLst/>
          </a:prstGeom>
        </p:spPr>
      </p:pic>
      <p:sp>
        <p:nvSpPr>
          <p:cNvPr id="10" name="Oval 9">
            <a:extLst>
              <a:ext uri="{FF2B5EF4-FFF2-40B4-BE49-F238E27FC236}">
                <a16:creationId xmlns:a16="http://schemas.microsoft.com/office/drawing/2014/main" id="{F1C17F09-1F06-4BFF-8934-A1004A777812}"/>
              </a:ext>
            </a:extLst>
          </p:cNvPr>
          <p:cNvSpPr/>
          <p:nvPr/>
        </p:nvSpPr>
        <p:spPr>
          <a:xfrm>
            <a:off x="149469" y="1450732"/>
            <a:ext cx="589085" cy="597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65431A-AE58-4DDD-8456-852961BDEC4A}"/>
              </a:ext>
            </a:extLst>
          </p:cNvPr>
          <p:cNvSpPr txBox="1"/>
          <p:nvPr/>
        </p:nvSpPr>
        <p:spPr>
          <a:xfrm>
            <a:off x="766216" y="1385634"/>
            <a:ext cx="1283677" cy="400110"/>
          </a:xfrm>
          <a:prstGeom prst="rect">
            <a:avLst/>
          </a:prstGeom>
          <a:solidFill>
            <a:srgbClr val="1A1A1D"/>
          </a:solidFill>
        </p:spPr>
        <p:txBody>
          <a:bodyPr wrap="square" rtlCol="0">
            <a:spAutoFit/>
          </a:bodyPr>
          <a:lstStyle/>
          <a:p>
            <a:r>
              <a:rPr lang="en-US" sz="2000">
                <a:solidFill>
                  <a:schemeClr val="bg1"/>
                </a:solidFill>
              </a:rPr>
              <a:t>NHÓM 1</a:t>
            </a:r>
          </a:p>
        </p:txBody>
      </p:sp>
      <p:cxnSp>
        <p:nvCxnSpPr>
          <p:cNvPr id="12" name="Straight Connector 11">
            <a:extLst>
              <a:ext uri="{FF2B5EF4-FFF2-40B4-BE49-F238E27FC236}">
                <a16:creationId xmlns:a16="http://schemas.microsoft.com/office/drawing/2014/main" id="{D7896F64-E44B-4F21-9ED7-C17BD134C42A}"/>
              </a:ext>
            </a:extLst>
          </p:cNvPr>
          <p:cNvCxnSpPr>
            <a:cxnSpLocks/>
          </p:cNvCxnSpPr>
          <p:nvPr/>
        </p:nvCxnSpPr>
        <p:spPr>
          <a:xfrm>
            <a:off x="3766769" y="11251"/>
            <a:ext cx="0" cy="6846749"/>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11B55EC-E6B2-4C9F-B82C-956072C81437}"/>
              </a:ext>
            </a:extLst>
          </p:cNvPr>
          <p:cNvSpPr/>
          <p:nvPr/>
        </p:nvSpPr>
        <p:spPr>
          <a:xfrm>
            <a:off x="3783264" y="15874"/>
            <a:ext cx="8408735" cy="672544"/>
          </a:xfrm>
          <a:prstGeom prst="rect">
            <a:avLst/>
          </a:prstGeom>
          <a:solidFill>
            <a:srgbClr val="1111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BFB5277-DC5F-43D0-8A81-61A382F140C0}"/>
              </a:ext>
            </a:extLst>
          </p:cNvPr>
          <p:cNvPicPr>
            <a:picLocks noChangeAspect="1"/>
          </p:cNvPicPr>
          <p:nvPr/>
        </p:nvPicPr>
        <p:blipFill rotWithShape="1">
          <a:blip r:embed="rId7">
            <a:extLst>
              <a:ext uri="{28A0092B-C50C-407E-A947-70E740481C1C}">
                <a14:useLocalDpi xmlns:a14="http://schemas.microsoft.com/office/drawing/2010/main" val="0"/>
              </a:ext>
            </a:extLst>
          </a:blip>
          <a:srcRect t="10770" b="30000"/>
          <a:stretch/>
        </p:blipFill>
        <p:spPr>
          <a:xfrm>
            <a:off x="3787129" y="246938"/>
            <a:ext cx="1542693" cy="421731"/>
          </a:xfrm>
          <a:prstGeom prst="rect">
            <a:avLst/>
          </a:prstGeom>
        </p:spPr>
      </p:pic>
      <p:sp>
        <p:nvSpPr>
          <p:cNvPr id="15" name="TextBox 14">
            <a:extLst>
              <a:ext uri="{FF2B5EF4-FFF2-40B4-BE49-F238E27FC236}">
                <a16:creationId xmlns:a16="http://schemas.microsoft.com/office/drawing/2014/main" id="{404C23C1-2EA9-446D-A0B6-C797FE231BA8}"/>
              </a:ext>
            </a:extLst>
          </p:cNvPr>
          <p:cNvSpPr txBox="1"/>
          <p:nvPr/>
        </p:nvSpPr>
        <p:spPr>
          <a:xfrm>
            <a:off x="6526817" y="277188"/>
            <a:ext cx="2905132" cy="400110"/>
          </a:xfrm>
          <a:prstGeom prst="rect">
            <a:avLst/>
          </a:prstGeom>
          <a:solidFill>
            <a:srgbClr val="111112"/>
          </a:solidFill>
        </p:spPr>
        <p:txBody>
          <a:bodyPr wrap="square" rtlCol="0">
            <a:spAutoFit/>
          </a:bodyPr>
          <a:lstStyle/>
          <a:p>
            <a:r>
              <a:rPr lang="en-US" sz="2000" b="1">
                <a:solidFill>
                  <a:schemeClr val="bg1"/>
                </a:solidFill>
              </a:rPr>
              <a:t>TRIẾT HỌC MÁC – LÊ NIN</a:t>
            </a:r>
          </a:p>
        </p:txBody>
      </p:sp>
      <p:sp>
        <p:nvSpPr>
          <p:cNvPr id="16" name="TextBox 15">
            <a:extLst>
              <a:ext uri="{FF2B5EF4-FFF2-40B4-BE49-F238E27FC236}">
                <a16:creationId xmlns:a16="http://schemas.microsoft.com/office/drawing/2014/main" id="{1582D366-2154-4765-99F5-D6B7310E2F36}"/>
              </a:ext>
            </a:extLst>
          </p:cNvPr>
          <p:cNvSpPr txBox="1"/>
          <p:nvPr/>
        </p:nvSpPr>
        <p:spPr>
          <a:xfrm>
            <a:off x="5418993" y="1028844"/>
            <a:ext cx="5934807" cy="646331"/>
          </a:xfrm>
          <a:prstGeom prst="rect">
            <a:avLst/>
          </a:prstGeom>
          <a:noFill/>
        </p:spPr>
        <p:txBody>
          <a:bodyPr wrap="square" rtlCol="0">
            <a:spAutoFit/>
          </a:bodyPr>
          <a:lstStyle/>
          <a:p>
            <a:r>
              <a:rPr lang="en-US" sz="3600" b="1">
                <a:solidFill>
                  <a:schemeClr val="bg1"/>
                </a:solidFill>
                <a:effectLst>
                  <a:outerShdw blurRad="38100" dist="38100" dir="2700000" algn="tl">
                    <a:srgbClr val="000000">
                      <a:alpha val="43137"/>
                    </a:srgbClr>
                  </a:outerShdw>
                </a:effectLst>
              </a:rPr>
              <a:t>THÀNH VIÊN TRONG NHÓM</a:t>
            </a:r>
          </a:p>
        </p:txBody>
      </p:sp>
      <p:pic>
        <p:nvPicPr>
          <p:cNvPr id="18" name="Picture 17">
            <a:extLst>
              <a:ext uri="{FF2B5EF4-FFF2-40B4-BE49-F238E27FC236}">
                <a16:creationId xmlns:a16="http://schemas.microsoft.com/office/drawing/2014/main" id="{9C3375EE-6580-4BEC-9F75-443A5CE823AF}"/>
              </a:ext>
            </a:extLst>
          </p:cNvPr>
          <p:cNvPicPr>
            <a:picLocks noChangeAspect="1"/>
          </p:cNvPicPr>
          <p:nvPr/>
        </p:nvPicPr>
        <p:blipFill rotWithShape="1">
          <a:blip r:embed="rId8">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pic>
        <p:nvPicPr>
          <p:cNvPr id="19" name="Picture 18">
            <a:extLst>
              <a:ext uri="{FF2B5EF4-FFF2-40B4-BE49-F238E27FC236}">
                <a16:creationId xmlns:a16="http://schemas.microsoft.com/office/drawing/2014/main" id="{A43BB662-47F5-402B-B744-4E8CABEB4EF3}"/>
              </a:ext>
            </a:extLst>
          </p:cNvPr>
          <p:cNvPicPr>
            <a:picLocks noChangeAspect="1"/>
          </p:cNvPicPr>
          <p:nvPr/>
        </p:nvPicPr>
        <p:blipFill rotWithShape="1">
          <a:blip r:embed="rId6">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sp>
        <p:nvSpPr>
          <p:cNvPr id="20" name="Oval 19">
            <a:extLst>
              <a:ext uri="{FF2B5EF4-FFF2-40B4-BE49-F238E27FC236}">
                <a16:creationId xmlns:a16="http://schemas.microsoft.com/office/drawing/2014/main" id="{193557AA-C800-4401-9EEA-0E030C9B4C2A}"/>
              </a:ext>
            </a:extLst>
          </p:cNvPr>
          <p:cNvSpPr/>
          <p:nvPr/>
        </p:nvSpPr>
        <p:spPr>
          <a:xfrm>
            <a:off x="4355857" y="1887171"/>
            <a:ext cx="1315182" cy="1269267"/>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2175849-5FCA-454D-BD6A-07FA42FD005D}"/>
              </a:ext>
            </a:extLst>
          </p:cNvPr>
          <p:cNvSpPr txBox="1"/>
          <p:nvPr/>
        </p:nvSpPr>
        <p:spPr>
          <a:xfrm>
            <a:off x="4076517" y="3152357"/>
            <a:ext cx="1873862" cy="369332"/>
          </a:xfrm>
          <a:prstGeom prst="rect">
            <a:avLst/>
          </a:prstGeom>
          <a:noFill/>
        </p:spPr>
        <p:txBody>
          <a:bodyPr wrap="square" rtlCol="0">
            <a:spAutoFit/>
          </a:bodyPr>
          <a:lstStyle/>
          <a:p>
            <a:pPr algn="ctr"/>
            <a:r>
              <a:rPr lang="en-US" b="1">
                <a:solidFill>
                  <a:schemeClr val="bg1"/>
                </a:solidFill>
              </a:rPr>
              <a:t>Đào Quỳnh Ngân</a:t>
            </a:r>
          </a:p>
        </p:txBody>
      </p:sp>
      <p:sp>
        <p:nvSpPr>
          <p:cNvPr id="22" name="Oval 21">
            <a:extLst>
              <a:ext uri="{FF2B5EF4-FFF2-40B4-BE49-F238E27FC236}">
                <a16:creationId xmlns:a16="http://schemas.microsoft.com/office/drawing/2014/main" id="{14FD3367-B284-4610-AEA9-723389238D00}"/>
              </a:ext>
            </a:extLst>
          </p:cNvPr>
          <p:cNvSpPr/>
          <p:nvPr/>
        </p:nvSpPr>
        <p:spPr>
          <a:xfrm>
            <a:off x="6320391" y="1887171"/>
            <a:ext cx="1315182" cy="1269267"/>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9264A06-B58D-4FD9-8D39-9E218E9726F8}"/>
              </a:ext>
            </a:extLst>
          </p:cNvPr>
          <p:cNvSpPr txBox="1"/>
          <p:nvPr/>
        </p:nvSpPr>
        <p:spPr>
          <a:xfrm>
            <a:off x="5980785" y="3153114"/>
            <a:ext cx="2002627" cy="646331"/>
          </a:xfrm>
          <a:prstGeom prst="rect">
            <a:avLst/>
          </a:prstGeom>
          <a:noFill/>
        </p:spPr>
        <p:txBody>
          <a:bodyPr wrap="square" rtlCol="0">
            <a:spAutoFit/>
          </a:bodyPr>
          <a:lstStyle/>
          <a:p>
            <a:pPr algn="ctr"/>
            <a:r>
              <a:rPr lang="en-US" b="1">
                <a:solidFill>
                  <a:schemeClr val="bg1"/>
                </a:solidFill>
              </a:rPr>
              <a:t>Nguyễn Thành Công</a:t>
            </a:r>
          </a:p>
        </p:txBody>
      </p:sp>
      <p:sp>
        <p:nvSpPr>
          <p:cNvPr id="25" name="Oval 24">
            <a:extLst>
              <a:ext uri="{FF2B5EF4-FFF2-40B4-BE49-F238E27FC236}">
                <a16:creationId xmlns:a16="http://schemas.microsoft.com/office/drawing/2014/main" id="{54F80152-F44F-4C50-AF49-C224E123FA4D}"/>
              </a:ext>
            </a:extLst>
          </p:cNvPr>
          <p:cNvSpPr/>
          <p:nvPr/>
        </p:nvSpPr>
        <p:spPr>
          <a:xfrm>
            <a:off x="8284925" y="1869308"/>
            <a:ext cx="1315182" cy="1269267"/>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22D54CE-EA78-466D-AE2E-D22A3FF3AA26}"/>
              </a:ext>
            </a:extLst>
          </p:cNvPr>
          <p:cNvSpPr txBox="1"/>
          <p:nvPr/>
        </p:nvSpPr>
        <p:spPr>
          <a:xfrm>
            <a:off x="7941202" y="3153114"/>
            <a:ext cx="2002627" cy="646331"/>
          </a:xfrm>
          <a:prstGeom prst="rect">
            <a:avLst/>
          </a:prstGeom>
          <a:noFill/>
        </p:spPr>
        <p:txBody>
          <a:bodyPr wrap="square" rtlCol="0">
            <a:spAutoFit/>
          </a:bodyPr>
          <a:lstStyle/>
          <a:p>
            <a:pPr algn="ctr"/>
            <a:r>
              <a:rPr lang="en-US" b="1">
                <a:solidFill>
                  <a:schemeClr val="bg1"/>
                </a:solidFill>
              </a:rPr>
              <a:t>Nguyễn Công Thành</a:t>
            </a:r>
          </a:p>
        </p:txBody>
      </p:sp>
      <p:sp>
        <p:nvSpPr>
          <p:cNvPr id="27" name="Oval 26">
            <a:extLst>
              <a:ext uri="{FF2B5EF4-FFF2-40B4-BE49-F238E27FC236}">
                <a16:creationId xmlns:a16="http://schemas.microsoft.com/office/drawing/2014/main" id="{878B19BE-A66E-491C-9557-0D67AB6DCAE3}"/>
              </a:ext>
            </a:extLst>
          </p:cNvPr>
          <p:cNvSpPr/>
          <p:nvPr/>
        </p:nvSpPr>
        <p:spPr>
          <a:xfrm>
            <a:off x="10249458" y="1918035"/>
            <a:ext cx="1315182" cy="1269267"/>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167E9AC-1EB8-4EDA-97D0-9C3A7C09AA1B}"/>
              </a:ext>
            </a:extLst>
          </p:cNvPr>
          <p:cNvSpPr txBox="1"/>
          <p:nvPr/>
        </p:nvSpPr>
        <p:spPr>
          <a:xfrm>
            <a:off x="9893044" y="3199029"/>
            <a:ext cx="2002627" cy="369332"/>
          </a:xfrm>
          <a:prstGeom prst="rect">
            <a:avLst/>
          </a:prstGeom>
          <a:noFill/>
        </p:spPr>
        <p:txBody>
          <a:bodyPr wrap="square" rtlCol="0">
            <a:spAutoFit/>
          </a:bodyPr>
          <a:lstStyle/>
          <a:p>
            <a:pPr algn="ctr"/>
            <a:r>
              <a:rPr lang="en-US" b="1">
                <a:solidFill>
                  <a:schemeClr val="bg1"/>
                </a:solidFill>
              </a:rPr>
              <a:t>Phạm Đình Mười</a:t>
            </a:r>
          </a:p>
        </p:txBody>
      </p:sp>
      <p:sp>
        <p:nvSpPr>
          <p:cNvPr id="29" name="Oval 28">
            <a:extLst>
              <a:ext uri="{FF2B5EF4-FFF2-40B4-BE49-F238E27FC236}">
                <a16:creationId xmlns:a16="http://schemas.microsoft.com/office/drawing/2014/main" id="{CA76441D-FF2D-40C1-B4D5-ED03B43221F8}"/>
              </a:ext>
            </a:extLst>
          </p:cNvPr>
          <p:cNvSpPr/>
          <p:nvPr/>
        </p:nvSpPr>
        <p:spPr>
          <a:xfrm>
            <a:off x="4355857" y="4214692"/>
            <a:ext cx="1315182" cy="1342046"/>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40D1224-237A-4876-9C86-76357AA33874}"/>
              </a:ext>
            </a:extLst>
          </p:cNvPr>
          <p:cNvSpPr txBox="1"/>
          <p:nvPr/>
        </p:nvSpPr>
        <p:spPr>
          <a:xfrm>
            <a:off x="4076517" y="5596619"/>
            <a:ext cx="1873862" cy="369332"/>
          </a:xfrm>
          <a:prstGeom prst="rect">
            <a:avLst/>
          </a:prstGeom>
          <a:noFill/>
        </p:spPr>
        <p:txBody>
          <a:bodyPr wrap="square" rtlCol="0">
            <a:spAutoFit/>
          </a:bodyPr>
          <a:lstStyle/>
          <a:p>
            <a:pPr algn="ctr"/>
            <a:r>
              <a:rPr lang="en-US" b="1">
                <a:solidFill>
                  <a:schemeClr val="bg1"/>
                </a:solidFill>
              </a:rPr>
              <a:t>Lã Nguyên Phúc</a:t>
            </a:r>
          </a:p>
        </p:txBody>
      </p:sp>
      <p:sp>
        <p:nvSpPr>
          <p:cNvPr id="31" name="Oval 30">
            <a:extLst>
              <a:ext uri="{FF2B5EF4-FFF2-40B4-BE49-F238E27FC236}">
                <a16:creationId xmlns:a16="http://schemas.microsoft.com/office/drawing/2014/main" id="{A50F5720-290A-4870-98FE-DE5B05431FBD}"/>
              </a:ext>
            </a:extLst>
          </p:cNvPr>
          <p:cNvSpPr/>
          <p:nvPr/>
        </p:nvSpPr>
        <p:spPr>
          <a:xfrm>
            <a:off x="6320391" y="4290370"/>
            <a:ext cx="1315182" cy="1269267"/>
          </a:xfrm>
          <a:prstGeom prst="ellipse">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44F3B16-84F6-46ED-B370-4D45F25A6D3A}"/>
              </a:ext>
            </a:extLst>
          </p:cNvPr>
          <p:cNvSpPr txBox="1"/>
          <p:nvPr/>
        </p:nvSpPr>
        <p:spPr>
          <a:xfrm>
            <a:off x="5980785" y="5574323"/>
            <a:ext cx="2002627" cy="369332"/>
          </a:xfrm>
          <a:prstGeom prst="rect">
            <a:avLst/>
          </a:prstGeom>
          <a:noFill/>
        </p:spPr>
        <p:txBody>
          <a:bodyPr wrap="square" rtlCol="0">
            <a:spAutoFit/>
          </a:bodyPr>
          <a:lstStyle/>
          <a:p>
            <a:pPr algn="ctr"/>
            <a:r>
              <a:rPr lang="en-US" b="1">
                <a:solidFill>
                  <a:schemeClr val="bg1"/>
                </a:solidFill>
              </a:rPr>
              <a:t>Vũ Văn Khánh</a:t>
            </a:r>
          </a:p>
        </p:txBody>
      </p:sp>
      <p:sp>
        <p:nvSpPr>
          <p:cNvPr id="33" name="Oval 32">
            <a:extLst>
              <a:ext uri="{FF2B5EF4-FFF2-40B4-BE49-F238E27FC236}">
                <a16:creationId xmlns:a16="http://schemas.microsoft.com/office/drawing/2014/main" id="{F57EC9D8-5421-4184-AAF0-B1C33FF47CE3}"/>
              </a:ext>
            </a:extLst>
          </p:cNvPr>
          <p:cNvSpPr/>
          <p:nvPr/>
        </p:nvSpPr>
        <p:spPr>
          <a:xfrm>
            <a:off x="8284925" y="4290369"/>
            <a:ext cx="1315182" cy="1269267"/>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046CF9A-195B-43F7-9DD7-085C943AB6BD}"/>
              </a:ext>
            </a:extLst>
          </p:cNvPr>
          <p:cNvSpPr txBox="1"/>
          <p:nvPr/>
        </p:nvSpPr>
        <p:spPr>
          <a:xfrm>
            <a:off x="7983412" y="5570269"/>
            <a:ext cx="2002627" cy="369332"/>
          </a:xfrm>
          <a:prstGeom prst="rect">
            <a:avLst/>
          </a:prstGeom>
          <a:noFill/>
        </p:spPr>
        <p:txBody>
          <a:bodyPr wrap="square" rtlCol="0">
            <a:spAutoFit/>
          </a:bodyPr>
          <a:lstStyle/>
          <a:p>
            <a:pPr algn="ctr"/>
            <a:r>
              <a:rPr lang="en-US" b="1">
                <a:solidFill>
                  <a:schemeClr val="bg1"/>
                </a:solidFill>
              </a:rPr>
              <a:t>Bùi Tá Chiến</a:t>
            </a:r>
          </a:p>
        </p:txBody>
      </p:sp>
      <p:sp>
        <p:nvSpPr>
          <p:cNvPr id="35" name="Oval 34">
            <a:extLst>
              <a:ext uri="{FF2B5EF4-FFF2-40B4-BE49-F238E27FC236}">
                <a16:creationId xmlns:a16="http://schemas.microsoft.com/office/drawing/2014/main" id="{3CC4E702-3CF3-4E67-BC7D-35708558E7DA}"/>
              </a:ext>
            </a:extLst>
          </p:cNvPr>
          <p:cNvSpPr/>
          <p:nvPr/>
        </p:nvSpPr>
        <p:spPr>
          <a:xfrm>
            <a:off x="10186870" y="4253546"/>
            <a:ext cx="1315182" cy="1269267"/>
          </a:xfrm>
          <a:prstGeom prst="ellipse">
            <a:avLst/>
          </a:prstGeom>
          <a:blipFill dpi="0" rotWithShape="1">
            <a:blip r:embed="rId1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6E59BB6-C5D0-477D-9C6E-25D32D1C2A85}"/>
              </a:ext>
            </a:extLst>
          </p:cNvPr>
          <p:cNvSpPr txBox="1"/>
          <p:nvPr/>
        </p:nvSpPr>
        <p:spPr>
          <a:xfrm>
            <a:off x="9851148" y="5622974"/>
            <a:ext cx="2002627" cy="369332"/>
          </a:xfrm>
          <a:prstGeom prst="rect">
            <a:avLst/>
          </a:prstGeom>
          <a:noFill/>
        </p:spPr>
        <p:txBody>
          <a:bodyPr wrap="square" rtlCol="0">
            <a:spAutoFit/>
          </a:bodyPr>
          <a:lstStyle/>
          <a:p>
            <a:pPr algn="ctr"/>
            <a:r>
              <a:rPr lang="en-US" b="1">
                <a:solidFill>
                  <a:schemeClr val="bg1"/>
                </a:solidFill>
              </a:rPr>
              <a:t>Phạm Thị Ngân</a:t>
            </a:r>
          </a:p>
        </p:txBody>
      </p:sp>
    </p:spTree>
    <p:extLst>
      <p:ext uri="{BB962C8B-B14F-4D97-AF65-F5344CB8AC3E}">
        <p14:creationId xmlns:p14="http://schemas.microsoft.com/office/powerpoint/2010/main" val="36571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A57720-4540-4A71-86B5-1E503C81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252"/>
            <a:ext cx="12192001" cy="6869251"/>
          </a:xfrm>
          <a:prstGeom prst="rect">
            <a:avLst/>
          </a:prstGeom>
        </p:spPr>
      </p:pic>
      <p:pic>
        <p:nvPicPr>
          <p:cNvPr id="19" name="Picture 18">
            <a:extLst>
              <a:ext uri="{FF2B5EF4-FFF2-40B4-BE49-F238E27FC236}">
                <a16:creationId xmlns:a16="http://schemas.microsoft.com/office/drawing/2014/main" id="{586E7558-129A-4D97-BC95-07BBAB2257F0}"/>
              </a:ext>
            </a:extLst>
          </p:cNvPr>
          <p:cNvPicPr>
            <a:picLocks noChangeAspect="1"/>
          </p:cNvPicPr>
          <p:nvPr/>
        </p:nvPicPr>
        <p:blipFill rotWithShape="1">
          <a:blip r:embed="rId3">
            <a:extLst>
              <a:ext uri="{28A0092B-C50C-407E-A947-70E740481C1C}">
                <a14:useLocalDpi xmlns:a14="http://schemas.microsoft.com/office/drawing/2010/main" val="0"/>
              </a:ext>
            </a:extLst>
          </a:blip>
          <a:srcRect l="20195" b="62376"/>
          <a:stretch/>
        </p:blipFill>
        <p:spPr>
          <a:xfrm>
            <a:off x="11151458" y="1"/>
            <a:ext cx="1040541" cy="265968"/>
          </a:xfrm>
          <a:prstGeom prst="rect">
            <a:avLst/>
          </a:prstGeom>
        </p:spPr>
      </p:pic>
      <p:pic>
        <p:nvPicPr>
          <p:cNvPr id="20" name="Picture 19">
            <a:extLst>
              <a:ext uri="{FF2B5EF4-FFF2-40B4-BE49-F238E27FC236}">
                <a16:creationId xmlns:a16="http://schemas.microsoft.com/office/drawing/2014/main" id="{4EDF0259-84F9-463E-9D82-8F15F00A57C7}"/>
              </a:ext>
            </a:extLst>
          </p:cNvPr>
          <p:cNvPicPr>
            <a:picLocks noChangeAspect="1"/>
          </p:cNvPicPr>
          <p:nvPr/>
        </p:nvPicPr>
        <p:blipFill rotWithShape="1">
          <a:blip r:embed="rId4">
            <a:extLst>
              <a:ext uri="{28A0092B-C50C-407E-A947-70E740481C1C}">
                <a14:useLocalDpi xmlns:a14="http://schemas.microsoft.com/office/drawing/2010/main" val="0"/>
              </a:ext>
            </a:extLst>
          </a:blip>
          <a:srcRect l="22805" t="1779" r="33838" b="70507"/>
          <a:stretch/>
        </p:blipFill>
        <p:spPr>
          <a:xfrm>
            <a:off x="5575730" y="0"/>
            <a:ext cx="842656" cy="226520"/>
          </a:xfrm>
          <a:prstGeom prst="rect">
            <a:avLst/>
          </a:prstGeom>
        </p:spPr>
      </p:pic>
      <p:pic>
        <p:nvPicPr>
          <p:cNvPr id="21" name="Picture 20">
            <a:extLst>
              <a:ext uri="{FF2B5EF4-FFF2-40B4-BE49-F238E27FC236}">
                <a16:creationId xmlns:a16="http://schemas.microsoft.com/office/drawing/2014/main" id="{9F35F531-BC20-49C1-9D5D-14AA961608FF}"/>
              </a:ext>
            </a:extLst>
          </p:cNvPr>
          <p:cNvPicPr>
            <a:picLocks noChangeAspect="1"/>
          </p:cNvPicPr>
          <p:nvPr/>
        </p:nvPicPr>
        <p:blipFill rotWithShape="1">
          <a:blip r:embed="rId5">
            <a:extLst>
              <a:ext uri="{28A0092B-C50C-407E-A947-70E740481C1C}">
                <a14:useLocalDpi xmlns:a14="http://schemas.microsoft.com/office/drawing/2010/main" val="0"/>
              </a:ext>
            </a:extLst>
          </a:blip>
          <a:srcRect b="49731"/>
          <a:stretch/>
        </p:blipFill>
        <p:spPr>
          <a:xfrm>
            <a:off x="-1" y="11251"/>
            <a:ext cx="1441940" cy="368569"/>
          </a:xfrm>
          <a:prstGeom prst="rect">
            <a:avLst/>
          </a:prstGeom>
        </p:spPr>
      </p:pic>
      <p:sp>
        <p:nvSpPr>
          <p:cNvPr id="32" name="Rectangle: Rounded Corners 31">
            <a:extLst>
              <a:ext uri="{FF2B5EF4-FFF2-40B4-BE49-F238E27FC236}">
                <a16:creationId xmlns:a16="http://schemas.microsoft.com/office/drawing/2014/main" id="{3E23E68E-9B60-476C-BD75-CD8CDF95157E}"/>
              </a:ext>
            </a:extLst>
          </p:cNvPr>
          <p:cNvSpPr/>
          <p:nvPr/>
        </p:nvSpPr>
        <p:spPr>
          <a:xfrm>
            <a:off x="701917" y="5776546"/>
            <a:ext cx="10788161" cy="9495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AC299C27-D8A3-4D44-8283-B317DB4861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0" y="5862637"/>
            <a:ext cx="988017" cy="851215"/>
          </a:xfrm>
          <a:prstGeom prst="rect">
            <a:avLst/>
          </a:prstGeom>
        </p:spPr>
      </p:pic>
      <p:pic>
        <p:nvPicPr>
          <p:cNvPr id="34" name="Picture 33">
            <a:extLst>
              <a:ext uri="{FF2B5EF4-FFF2-40B4-BE49-F238E27FC236}">
                <a16:creationId xmlns:a16="http://schemas.microsoft.com/office/drawing/2014/main" id="{07C7E2C5-72A8-4DA1-A0CC-EE8476BBEAAB}"/>
              </a:ext>
            </a:extLst>
          </p:cNvPr>
          <p:cNvPicPr>
            <a:picLocks noChangeAspect="1"/>
          </p:cNvPicPr>
          <p:nvPr/>
        </p:nvPicPr>
        <p:blipFill rotWithShape="1">
          <a:blip r:embed="rId8">
            <a:extLst>
              <a:ext uri="{28A0092B-C50C-407E-A947-70E740481C1C}">
                <a14:useLocalDpi xmlns:a14="http://schemas.microsoft.com/office/drawing/2010/main" val="0"/>
              </a:ext>
            </a:extLst>
          </a:blip>
          <a:srcRect b="7843"/>
          <a:stretch/>
        </p:blipFill>
        <p:spPr>
          <a:xfrm>
            <a:off x="2729233" y="5788806"/>
            <a:ext cx="1180003" cy="925046"/>
          </a:xfrm>
          <a:prstGeom prst="rect">
            <a:avLst/>
          </a:prstGeom>
        </p:spPr>
      </p:pic>
      <p:pic>
        <p:nvPicPr>
          <p:cNvPr id="35" name="Picture 34">
            <a:extLst>
              <a:ext uri="{FF2B5EF4-FFF2-40B4-BE49-F238E27FC236}">
                <a16:creationId xmlns:a16="http://schemas.microsoft.com/office/drawing/2014/main" id="{289F090A-BD8D-4602-B8B4-10C967BE47D1}"/>
              </a:ext>
            </a:extLst>
          </p:cNvPr>
          <p:cNvPicPr>
            <a:picLocks noChangeAspect="1"/>
          </p:cNvPicPr>
          <p:nvPr/>
        </p:nvPicPr>
        <p:blipFill rotWithShape="1">
          <a:blip r:embed="rId9">
            <a:extLst>
              <a:ext uri="{28A0092B-C50C-407E-A947-70E740481C1C}">
                <a14:useLocalDpi xmlns:a14="http://schemas.microsoft.com/office/drawing/2010/main" val="0"/>
              </a:ext>
            </a:extLst>
          </a:blip>
          <a:srcRect l="20494" r="22650"/>
          <a:stretch/>
        </p:blipFill>
        <p:spPr>
          <a:xfrm>
            <a:off x="4410842" y="5781833"/>
            <a:ext cx="866761" cy="938992"/>
          </a:xfrm>
          <a:prstGeom prst="rect">
            <a:avLst/>
          </a:prstGeom>
        </p:spPr>
      </p:pic>
      <p:pic>
        <p:nvPicPr>
          <p:cNvPr id="36" name="Picture 35">
            <a:extLst>
              <a:ext uri="{FF2B5EF4-FFF2-40B4-BE49-F238E27FC236}">
                <a16:creationId xmlns:a16="http://schemas.microsoft.com/office/drawing/2014/main" id="{93BEA5DB-D495-44BD-8AEB-DFEC5D42D999}"/>
              </a:ext>
            </a:extLst>
          </p:cNvPr>
          <p:cNvPicPr>
            <a:picLocks noChangeAspect="1"/>
          </p:cNvPicPr>
          <p:nvPr/>
        </p:nvPicPr>
        <p:blipFill rotWithShape="1">
          <a:blip r:embed="rId10">
            <a:extLst>
              <a:ext uri="{28A0092B-C50C-407E-A947-70E740481C1C}">
                <a14:useLocalDpi xmlns:a14="http://schemas.microsoft.com/office/drawing/2010/main" val="0"/>
              </a:ext>
            </a:extLst>
          </a:blip>
          <a:srcRect l="15781" t="6357" r="20443" b="4426"/>
          <a:stretch/>
        </p:blipFill>
        <p:spPr>
          <a:xfrm>
            <a:off x="5779209" y="5842337"/>
            <a:ext cx="837061" cy="848074"/>
          </a:xfrm>
          <a:prstGeom prst="rect">
            <a:avLst/>
          </a:prstGeom>
        </p:spPr>
      </p:pic>
      <p:pic>
        <p:nvPicPr>
          <p:cNvPr id="38" name="Picture 37">
            <a:extLst>
              <a:ext uri="{FF2B5EF4-FFF2-40B4-BE49-F238E27FC236}">
                <a16:creationId xmlns:a16="http://schemas.microsoft.com/office/drawing/2014/main" id="{82B027B2-3C90-445F-9FF3-7E6EB3B8F963}"/>
              </a:ext>
            </a:extLst>
          </p:cNvPr>
          <p:cNvPicPr>
            <a:picLocks noChangeAspect="1"/>
          </p:cNvPicPr>
          <p:nvPr/>
        </p:nvPicPr>
        <p:blipFill rotWithShape="1">
          <a:blip r:embed="rId11">
            <a:extLst>
              <a:ext uri="{28A0092B-C50C-407E-A947-70E740481C1C}">
                <a14:useLocalDpi xmlns:a14="http://schemas.microsoft.com/office/drawing/2010/main" val="0"/>
              </a:ext>
            </a:extLst>
          </a:blip>
          <a:srcRect l="21702" t="2772" r="22340" b="9213"/>
          <a:stretch/>
        </p:blipFill>
        <p:spPr>
          <a:xfrm>
            <a:off x="7117876" y="5810424"/>
            <a:ext cx="837061" cy="879987"/>
          </a:xfrm>
          <a:prstGeom prst="rect">
            <a:avLst/>
          </a:prstGeom>
        </p:spPr>
      </p:pic>
      <p:pic>
        <p:nvPicPr>
          <p:cNvPr id="40" name="Picture 39">
            <a:extLst>
              <a:ext uri="{FF2B5EF4-FFF2-40B4-BE49-F238E27FC236}">
                <a16:creationId xmlns:a16="http://schemas.microsoft.com/office/drawing/2014/main" id="{1B69144F-614D-4B86-9E44-757232C32D4E}"/>
              </a:ext>
            </a:extLst>
          </p:cNvPr>
          <p:cNvPicPr>
            <a:picLocks noChangeAspect="1"/>
          </p:cNvPicPr>
          <p:nvPr/>
        </p:nvPicPr>
        <p:blipFill rotWithShape="1">
          <a:blip r:embed="rId12">
            <a:extLst>
              <a:ext uri="{28A0092B-C50C-407E-A947-70E740481C1C}">
                <a14:useLocalDpi xmlns:a14="http://schemas.microsoft.com/office/drawing/2010/main" val="0"/>
              </a:ext>
            </a:extLst>
          </a:blip>
          <a:srcRect l="23222" r="17651" b="9571"/>
          <a:stretch/>
        </p:blipFill>
        <p:spPr>
          <a:xfrm>
            <a:off x="8456543" y="5766049"/>
            <a:ext cx="866761" cy="924362"/>
          </a:xfrm>
          <a:prstGeom prst="rect">
            <a:avLst/>
          </a:prstGeom>
        </p:spPr>
      </p:pic>
      <p:pic>
        <p:nvPicPr>
          <p:cNvPr id="42" name="Picture 41">
            <a:extLst>
              <a:ext uri="{FF2B5EF4-FFF2-40B4-BE49-F238E27FC236}">
                <a16:creationId xmlns:a16="http://schemas.microsoft.com/office/drawing/2014/main" id="{ED7F3666-3AE5-4D7F-9FB8-6EAD1DC3D0D8}"/>
              </a:ext>
            </a:extLst>
          </p:cNvPr>
          <p:cNvPicPr>
            <a:picLocks noChangeAspect="1"/>
          </p:cNvPicPr>
          <p:nvPr/>
        </p:nvPicPr>
        <p:blipFill rotWithShape="1">
          <a:blip r:embed="rId13">
            <a:extLst>
              <a:ext uri="{28A0092B-C50C-407E-A947-70E740481C1C}">
                <a14:useLocalDpi xmlns:a14="http://schemas.microsoft.com/office/drawing/2010/main" val="0"/>
              </a:ext>
            </a:extLst>
          </a:blip>
          <a:srcRect l="19230" r="21467" b="11325"/>
          <a:stretch/>
        </p:blipFill>
        <p:spPr>
          <a:xfrm>
            <a:off x="9824910" y="5810424"/>
            <a:ext cx="866761" cy="872088"/>
          </a:xfrm>
          <a:prstGeom prst="rect">
            <a:avLst/>
          </a:prstGeom>
        </p:spPr>
      </p:pic>
      <p:pic>
        <p:nvPicPr>
          <p:cNvPr id="44" name="Picture 43">
            <a:extLst>
              <a:ext uri="{FF2B5EF4-FFF2-40B4-BE49-F238E27FC236}">
                <a16:creationId xmlns:a16="http://schemas.microsoft.com/office/drawing/2014/main" id="{39A879E1-AE47-4F09-8554-8681DFB4EC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563" y="552083"/>
            <a:ext cx="2694110" cy="1112784"/>
          </a:xfrm>
          <a:prstGeom prst="rect">
            <a:avLst/>
          </a:prstGeom>
        </p:spPr>
      </p:pic>
      <p:pic>
        <p:nvPicPr>
          <p:cNvPr id="46" name="Picture 45">
            <a:extLst>
              <a:ext uri="{FF2B5EF4-FFF2-40B4-BE49-F238E27FC236}">
                <a16:creationId xmlns:a16="http://schemas.microsoft.com/office/drawing/2014/main" id="{377B4A28-8CFE-45E7-BE2B-E079505027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884" y="1614308"/>
            <a:ext cx="3064270" cy="1448250"/>
          </a:xfrm>
          <a:prstGeom prst="rect">
            <a:avLst/>
          </a:prstGeom>
        </p:spPr>
      </p:pic>
      <p:pic>
        <p:nvPicPr>
          <p:cNvPr id="48" name="Picture 47">
            <a:extLst>
              <a:ext uri="{FF2B5EF4-FFF2-40B4-BE49-F238E27FC236}">
                <a16:creationId xmlns:a16="http://schemas.microsoft.com/office/drawing/2014/main" id="{2D9E4EF1-9D5F-4D9E-AA3F-30A9C1D0E7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6563" y="2901463"/>
            <a:ext cx="2694110" cy="2806820"/>
          </a:xfrm>
          <a:prstGeom prst="rect">
            <a:avLst/>
          </a:prstGeom>
        </p:spPr>
      </p:pic>
      <p:pic>
        <p:nvPicPr>
          <p:cNvPr id="50" name="Picture 49">
            <a:extLst>
              <a:ext uri="{FF2B5EF4-FFF2-40B4-BE49-F238E27FC236}">
                <a16:creationId xmlns:a16="http://schemas.microsoft.com/office/drawing/2014/main" id="{9FEA00D9-8D3B-44ED-89C3-D56D77427C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7725" y="710822"/>
            <a:ext cx="1131841" cy="1139387"/>
          </a:xfrm>
          <a:prstGeom prst="rect">
            <a:avLst/>
          </a:prstGeom>
        </p:spPr>
      </p:pic>
      <p:pic>
        <p:nvPicPr>
          <p:cNvPr id="52" name="Picture 51">
            <a:extLst>
              <a:ext uri="{FF2B5EF4-FFF2-40B4-BE49-F238E27FC236}">
                <a16:creationId xmlns:a16="http://schemas.microsoft.com/office/drawing/2014/main" id="{4DB46358-2662-4ABD-87FC-73D189E4D3F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8058" y="742208"/>
            <a:ext cx="1051810" cy="1112784"/>
          </a:xfrm>
          <a:prstGeom prst="rect">
            <a:avLst/>
          </a:prstGeom>
        </p:spPr>
      </p:pic>
      <p:pic>
        <p:nvPicPr>
          <p:cNvPr id="54" name="Picture 53">
            <a:extLst>
              <a:ext uri="{FF2B5EF4-FFF2-40B4-BE49-F238E27FC236}">
                <a16:creationId xmlns:a16="http://schemas.microsoft.com/office/drawing/2014/main" id="{30C6EB5B-C846-428D-B1A8-869790D8814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1204" y="678099"/>
            <a:ext cx="1047055" cy="1204831"/>
          </a:xfrm>
          <a:prstGeom prst="rect">
            <a:avLst/>
          </a:prstGeom>
        </p:spPr>
      </p:pic>
      <p:pic>
        <p:nvPicPr>
          <p:cNvPr id="56" name="Picture 55">
            <a:extLst>
              <a:ext uri="{FF2B5EF4-FFF2-40B4-BE49-F238E27FC236}">
                <a16:creationId xmlns:a16="http://schemas.microsoft.com/office/drawing/2014/main" id="{CA40BBE9-6056-421E-8A1F-CA5742B121C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62965" y="721613"/>
            <a:ext cx="1047055" cy="1117802"/>
          </a:xfrm>
          <a:prstGeom prst="rect">
            <a:avLst/>
          </a:prstGeom>
        </p:spPr>
      </p:pic>
      <p:pic>
        <p:nvPicPr>
          <p:cNvPr id="58" name="Picture 57">
            <a:extLst>
              <a:ext uri="{FF2B5EF4-FFF2-40B4-BE49-F238E27FC236}">
                <a16:creationId xmlns:a16="http://schemas.microsoft.com/office/drawing/2014/main" id="{BE2AB95F-D982-4DA7-BE14-D764FA3A23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29812" y="765128"/>
            <a:ext cx="893506" cy="1117802"/>
          </a:xfrm>
          <a:prstGeom prst="rect">
            <a:avLst/>
          </a:prstGeom>
        </p:spPr>
      </p:pic>
      <p:pic>
        <p:nvPicPr>
          <p:cNvPr id="60" name="Picture 59">
            <a:extLst>
              <a:ext uri="{FF2B5EF4-FFF2-40B4-BE49-F238E27FC236}">
                <a16:creationId xmlns:a16="http://schemas.microsoft.com/office/drawing/2014/main" id="{EF79CA6B-514D-4CF3-806D-EE6EE2769E2C}"/>
              </a:ext>
            </a:extLst>
          </p:cNvPr>
          <p:cNvPicPr>
            <a:picLocks noChangeAspect="1"/>
          </p:cNvPicPr>
          <p:nvPr/>
        </p:nvPicPr>
        <p:blipFill rotWithShape="1">
          <a:blip r:embed="rId22">
            <a:extLst>
              <a:ext uri="{28A0092B-C50C-407E-A947-70E740481C1C}">
                <a14:useLocalDpi xmlns:a14="http://schemas.microsoft.com/office/drawing/2010/main" val="0"/>
              </a:ext>
            </a:extLst>
          </a:blip>
          <a:srcRect l="9734" t="5579" r="23598" b="13330"/>
          <a:stretch/>
        </p:blipFill>
        <p:spPr>
          <a:xfrm>
            <a:off x="10311793" y="767636"/>
            <a:ext cx="839665" cy="1071779"/>
          </a:xfrm>
          <a:prstGeom prst="rect">
            <a:avLst/>
          </a:prstGeom>
        </p:spPr>
      </p:pic>
      <p:pic>
        <p:nvPicPr>
          <p:cNvPr id="62" name="Picture 61">
            <a:extLst>
              <a:ext uri="{FF2B5EF4-FFF2-40B4-BE49-F238E27FC236}">
                <a16:creationId xmlns:a16="http://schemas.microsoft.com/office/drawing/2014/main" id="{81E479D5-0DC0-4B25-98A0-F5AE8EF4E9B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63046" y="2051107"/>
            <a:ext cx="1106520" cy="1139387"/>
          </a:xfrm>
          <a:prstGeom prst="rect">
            <a:avLst/>
          </a:prstGeom>
        </p:spPr>
      </p:pic>
      <p:pic>
        <p:nvPicPr>
          <p:cNvPr id="64" name="Picture 63">
            <a:extLst>
              <a:ext uri="{FF2B5EF4-FFF2-40B4-BE49-F238E27FC236}">
                <a16:creationId xmlns:a16="http://schemas.microsoft.com/office/drawing/2014/main" id="{B148A800-DED4-4AC3-A685-179B8B992931}"/>
              </a:ext>
            </a:extLst>
          </p:cNvPr>
          <p:cNvPicPr>
            <a:picLocks noChangeAspect="1"/>
          </p:cNvPicPr>
          <p:nvPr/>
        </p:nvPicPr>
        <p:blipFill rotWithShape="1">
          <a:blip r:embed="rId24">
            <a:extLst>
              <a:ext uri="{28A0092B-C50C-407E-A947-70E740481C1C}">
                <a14:useLocalDpi xmlns:a14="http://schemas.microsoft.com/office/drawing/2010/main" val="0"/>
              </a:ext>
            </a:extLst>
          </a:blip>
          <a:srcRect t="9505" r="6792" b="7189"/>
          <a:stretch/>
        </p:blipFill>
        <p:spPr>
          <a:xfrm>
            <a:off x="5069985" y="2019749"/>
            <a:ext cx="1019883" cy="1177406"/>
          </a:xfrm>
          <a:prstGeom prst="rect">
            <a:avLst/>
          </a:prstGeom>
        </p:spPr>
      </p:pic>
      <p:pic>
        <p:nvPicPr>
          <p:cNvPr id="66" name="Picture 65">
            <a:extLst>
              <a:ext uri="{FF2B5EF4-FFF2-40B4-BE49-F238E27FC236}">
                <a16:creationId xmlns:a16="http://schemas.microsoft.com/office/drawing/2014/main" id="{8E3702BD-A37A-485B-BC30-D09712307C9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089868" y="1888869"/>
            <a:ext cx="1445140" cy="1480009"/>
          </a:xfrm>
          <a:prstGeom prst="rect">
            <a:avLst/>
          </a:prstGeom>
        </p:spPr>
      </p:pic>
      <p:pic>
        <p:nvPicPr>
          <p:cNvPr id="68" name="Picture 67">
            <a:extLst>
              <a:ext uri="{FF2B5EF4-FFF2-40B4-BE49-F238E27FC236}">
                <a16:creationId xmlns:a16="http://schemas.microsoft.com/office/drawing/2014/main" id="{BDFE8DD0-2DB9-4C7A-ACE3-3720A534095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531331" y="1965394"/>
            <a:ext cx="1257300" cy="1396119"/>
          </a:xfrm>
          <a:prstGeom prst="rect">
            <a:avLst/>
          </a:prstGeom>
        </p:spPr>
      </p:pic>
      <p:pic>
        <p:nvPicPr>
          <p:cNvPr id="70" name="Picture 69">
            <a:extLst>
              <a:ext uri="{FF2B5EF4-FFF2-40B4-BE49-F238E27FC236}">
                <a16:creationId xmlns:a16="http://schemas.microsoft.com/office/drawing/2014/main" id="{AE46AA31-7A82-4662-969F-E04711EEA490}"/>
              </a:ext>
            </a:extLst>
          </p:cNvPr>
          <p:cNvPicPr>
            <a:picLocks noChangeAspect="1"/>
          </p:cNvPicPr>
          <p:nvPr/>
        </p:nvPicPr>
        <p:blipFill rotWithShape="1">
          <a:blip r:embed="rId27">
            <a:extLst>
              <a:ext uri="{28A0092B-C50C-407E-A947-70E740481C1C}">
                <a14:useLocalDpi xmlns:a14="http://schemas.microsoft.com/office/drawing/2010/main" val="0"/>
              </a:ext>
            </a:extLst>
          </a:blip>
          <a:srcRect r="16157" b="5804"/>
          <a:stretch/>
        </p:blipFill>
        <p:spPr>
          <a:xfrm>
            <a:off x="8926582" y="2013088"/>
            <a:ext cx="1061480" cy="1241450"/>
          </a:xfrm>
          <a:prstGeom prst="rect">
            <a:avLst/>
          </a:prstGeom>
        </p:spPr>
      </p:pic>
      <p:pic>
        <p:nvPicPr>
          <p:cNvPr id="72" name="Picture 71">
            <a:extLst>
              <a:ext uri="{FF2B5EF4-FFF2-40B4-BE49-F238E27FC236}">
                <a16:creationId xmlns:a16="http://schemas.microsoft.com/office/drawing/2014/main" id="{80F181A3-7786-4F6D-95FE-E73458AC1C01}"/>
              </a:ext>
            </a:extLst>
          </p:cNvPr>
          <p:cNvPicPr>
            <a:picLocks noChangeAspect="1"/>
          </p:cNvPicPr>
          <p:nvPr/>
        </p:nvPicPr>
        <p:blipFill rotWithShape="1">
          <a:blip r:embed="rId28">
            <a:extLst>
              <a:ext uri="{28A0092B-C50C-407E-A947-70E740481C1C}">
                <a14:useLocalDpi xmlns:a14="http://schemas.microsoft.com/office/drawing/2010/main" val="0"/>
              </a:ext>
            </a:extLst>
          </a:blip>
          <a:srcRect l="19926" t="6176" r="15403" b="10700"/>
          <a:stretch/>
        </p:blipFill>
        <p:spPr>
          <a:xfrm>
            <a:off x="10183882" y="2116910"/>
            <a:ext cx="1015578" cy="1071779"/>
          </a:xfrm>
          <a:prstGeom prst="rect">
            <a:avLst/>
          </a:prstGeom>
        </p:spPr>
      </p:pic>
      <p:pic>
        <p:nvPicPr>
          <p:cNvPr id="3" name="Picture 2">
            <a:extLst>
              <a:ext uri="{FF2B5EF4-FFF2-40B4-BE49-F238E27FC236}">
                <a16:creationId xmlns:a16="http://schemas.microsoft.com/office/drawing/2014/main" id="{12E87196-51FF-4930-8CFB-DCA36CA7128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2605342">
            <a:off x="-795262" y="6072467"/>
            <a:ext cx="811147" cy="1028214"/>
          </a:xfrm>
          <a:prstGeom prst="rect">
            <a:avLst/>
          </a:prstGeom>
        </p:spPr>
      </p:pic>
    </p:spTree>
    <p:extLst>
      <p:ext uri="{BB962C8B-B14F-4D97-AF65-F5344CB8AC3E}">
        <p14:creationId xmlns:p14="http://schemas.microsoft.com/office/powerpoint/2010/main" val="384053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3.33333E-6 L 0.5582 -0.49236 " pathEditMode="relative" rAng="0" ptsTypes="AA">
                                      <p:cBhvr>
                                        <p:cTn id="6" dur="1000" fill="hold"/>
                                        <p:tgtEl>
                                          <p:spTgt spid="3"/>
                                        </p:tgtEl>
                                        <p:attrNameLst>
                                          <p:attrName>ppt_x</p:attrName>
                                          <p:attrName>ppt_y</p:attrName>
                                        </p:attrNameLst>
                                      </p:cBhvr>
                                      <p:rCtr x="27904" y="-2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ECA3A8-3697-4087-91E8-A97C84E78765}"/>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CC9FCF4-0846-456A-8E93-AFFB98E1A073}"/>
              </a:ext>
            </a:extLst>
          </p:cNvPr>
          <p:cNvPicPr>
            <a:picLocks noChangeAspect="1"/>
          </p:cNvPicPr>
          <p:nvPr/>
        </p:nvPicPr>
        <p:blipFill rotWithShape="1">
          <a:blip r:embed="rId2">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8" name="Picture 7">
            <a:extLst>
              <a:ext uri="{FF2B5EF4-FFF2-40B4-BE49-F238E27FC236}">
                <a16:creationId xmlns:a16="http://schemas.microsoft.com/office/drawing/2014/main" id="{0AF21B34-1DC3-4A08-9AE8-9EFFCD891492}"/>
              </a:ext>
            </a:extLst>
          </p:cNvPr>
          <p:cNvPicPr>
            <a:picLocks noChangeAspect="1"/>
          </p:cNvPicPr>
          <p:nvPr/>
        </p:nvPicPr>
        <p:blipFill rotWithShape="1">
          <a:blip r:embed="rId2">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10" name="Picture 9">
            <a:extLst>
              <a:ext uri="{FF2B5EF4-FFF2-40B4-BE49-F238E27FC236}">
                <a16:creationId xmlns:a16="http://schemas.microsoft.com/office/drawing/2014/main" id="{B4695769-BDDA-42B6-B3E5-03D6CA449662}"/>
              </a:ext>
            </a:extLst>
          </p:cNvPr>
          <p:cNvPicPr>
            <a:picLocks noChangeAspect="1"/>
          </p:cNvPicPr>
          <p:nvPr/>
        </p:nvPicPr>
        <p:blipFill rotWithShape="1">
          <a:blip r:embed="rId2">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pic>
        <p:nvPicPr>
          <p:cNvPr id="12" name="Picture 11">
            <a:extLst>
              <a:ext uri="{FF2B5EF4-FFF2-40B4-BE49-F238E27FC236}">
                <a16:creationId xmlns:a16="http://schemas.microsoft.com/office/drawing/2014/main" id="{246C3C2A-3F0D-4BDF-A5C4-BC24862C8B29}"/>
              </a:ext>
            </a:extLst>
          </p:cNvPr>
          <p:cNvPicPr>
            <a:picLocks noChangeAspect="1"/>
          </p:cNvPicPr>
          <p:nvPr/>
        </p:nvPicPr>
        <p:blipFill rotWithShape="1">
          <a:blip r:embed="rId3">
            <a:extLst>
              <a:ext uri="{28A0092B-C50C-407E-A947-70E740481C1C}">
                <a14:useLocalDpi xmlns:a14="http://schemas.microsoft.com/office/drawing/2010/main" val="0"/>
              </a:ext>
            </a:extLst>
          </a:blip>
          <a:srcRect b="88590"/>
          <a:stretch/>
        </p:blipFill>
        <p:spPr>
          <a:xfrm>
            <a:off x="0" y="246183"/>
            <a:ext cx="12192000" cy="782515"/>
          </a:xfrm>
          <a:prstGeom prst="rect">
            <a:avLst/>
          </a:prstGeom>
        </p:spPr>
      </p:pic>
      <p:pic>
        <p:nvPicPr>
          <p:cNvPr id="3" name="Picture 2">
            <a:extLst>
              <a:ext uri="{FF2B5EF4-FFF2-40B4-BE49-F238E27FC236}">
                <a16:creationId xmlns:a16="http://schemas.microsoft.com/office/drawing/2014/main" id="{A56196BA-CD7B-4B2E-8B64-C0B6FF291C97}"/>
              </a:ext>
            </a:extLst>
          </p:cNvPr>
          <p:cNvPicPr>
            <a:picLocks noChangeAspect="1"/>
          </p:cNvPicPr>
          <p:nvPr/>
        </p:nvPicPr>
        <p:blipFill rotWithShape="1">
          <a:blip r:embed="rId4">
            <a:extLst>
              <a:ext uri="{28A0092B-C50C-407E-A947-70E740481C1C}">
                <a14:useLocalDpi xmlns:a14="http://schemas.microsoft.com/office/drawing/2010/main" val="0"/>
              </a:ext>
            </a:extLst>
          </a:blip>
          <a:srcRect t="8204" b="14323"/>
          <a:stretch/>
        </p:blipFill>
        <p:spPr>
          <a:xfrm>
            <a:off x="0" y="1028698"/>
            <a:ext cx="12192000" cy="5313131"/>
          </a:xfrm>
          <a:prstGeom prst="rect">
            <a:avLst/>
          </a:prstGeom>
        </p:spPr>
      </p:pic>
      <p:sp>
        <p:nvSpPr>
          <p:cNvPr id="5" name="TextBox 4">
            <a:extLst>
              <a:ext uri="{FF2B5EF4-FFF2-40B4-BE49-F238E27FC236}">
                <a16:creationId xmlns:a16="http://schemas.microsoft.com/office/drawing/2014/main" id="{1F807AED-717D-4582-B96F-684397E76244}"/>
              </a:ext>
            </a:extLst>
          </p:cNvPr>
          <p:cNvSpPr txBox="1"/>
          <p:nvPr/>
        </p:nvSpPr>
        <p:spPr>
          <a:xfrm>
            <a:off x="4097214" y="3393831"/>
            <a:ext cx="3666393" cy="507831"/>
          </a:xfrm>
          <a:prstGeom prst="rect">
            <a:avLst/>
          </a:prstGeom>
          <a:noFill/>
        </p:spPr>
        <p:txBody>
          <a:bodyPr wrap="square" rtlCol="0">
            <a:spAutoFit/>
          </a:bodyPr>
          <a:lstStyle/>
          <a:p>
            <a:r>
              <a:rPr lang="en-US" sz="900" b="1"/>
              <a:t>Quan điểm của CNVBC về vật chất, ý thức và mối liên hệ giữa chúng</a:t>
            </a:r>
          </a:p>
          <a:p>
            <a:endParaRPr lang="en-US"/>
          </a:p>
        </p:txBody>
      </p:sp>
      <p:pic>
        <p:nvPicPr>
          <p:cNvPr id="18" name="Picture 17">
            <a:extLst>
              <a:ext uri="{FF2B5EF4-FFF2-40B4-BE49-F238E27FC236}">
                <a16:creationId xmlns:a16="http://schemas.microsoft.com/office/drawing/2014/main" id="{ADA67798-DA0E-4A73-8BDE-0E8941F2E1FF}"/>
              </a:ext>
            </a:extLst>
          </p:cNvPr>
          <p:cNvPicPr>
            <a:picLocks noChangeAspect="1"/>
          </p:cNvPicPr>
          <p:nvPr/>
        </p:nvPicPr>
        <p:blipFill rotWithShape="1">
          <a:blip r:embed="rId5">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20" name="Picture 19">
            <a:extLst>
              <a:ext uri="{FF2B5EF4-FFF2-40B4-BE49-F238E27FC236}">
                <a16:creationId xmlns:a16="http://schemas.microsoft.com/office/drawing/2014/main" id="{10EF8093-02B3-4232-8178-E35DD764E9F3}"/>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22" name="Picture 21">
            <a:extLst>
              <a:ext uri="{FF2B5EF4-FFF2-40B4-BE49-F238E27FC236}">
                <a16:creationId xmlns:a16="http://schemas.microsoft.com/office/drawing/2014/main" id="{EFFD279D-FD80-4E92-A57B-864A1B6E7A08}"/>
              </a:ext>
            </a:extLst>
          </p:cNvPr>
          <p:cNvPicPr>
            <a:picLocks noChangeAspect="1"/>
          </p:cNvPicPr>
          <p:nvPr/>
        </p:nvPicPr>
        <p:blipFill rotWithShape="1">
          <a:blip r:embed="rId5">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4" name="Picture 23">
            <a:extLst>
              <a:ext uri="{FF2B5EF4-FFF2-40B4-BE49-F238E27FC236}">
                <a16:creationId xmlns:a16="http://schemas.microsoft.com/office/drawing/2014/main" id="{74E74C0A-3BE2-4167-BDB1-5D474F37B92A}"/>
              </a:ext>
            </a:extLst>
          </p:cNvPr>
          <p:cNvPicPr>
            <a:picLocks noChangeAspect="1"/>
          </p:cNvPicPr>
          <p:nvPr/>
        </p:nvPicPr>
        <p:blipFill rotWithShape="1">
          <a:blip r:embed="rId5">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6" name="Picture 25">
            <a:extLst>
              <a:ext uri="{FF2B5EF4-FFF2-40B4-BE49-F238E27FC236}">
                <a16:creationId xmlns:a16="http://schemas.microsoft.com/office/drawing/2014/main" id="{4FD2A47F-7400-4995-ADF1-AE4D4FF26AAE}"/>
              </a:ext>
            </a:extLst>
          </p:cNvPr>
          <p:cNvPicPr>
            <a:picLocks noChangeAspect="1"/>
          </p:cNvPicPr>
          <p:nvPr/>
        </p:nvPicPr>
        <p:blipFill rotWithShape="1">
          <a:blip r:embed="rId5">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spTree>
    <p:extLst>
      <p:ext uri="{BB962C8B-B14F-4D97-AF65-F5344CB8AC3E}">
        <p14:creationId xmlns:p14="http://schemas.microsoft.com/office/powerpoint/2010/main" val="35045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719915-CF55-47FA-AAA2-8B9105A5F008}"/>
              </a:ext>
            </a:extLst>
          </p:cNvPr>
          <p:cNvSpPr/>
          <p:nvPr/>
        </p:nvSpPr>
        <p:spPr>
          <a:xfrm>
            <a:off x="0" y="0"/>
            <a:ext cx="12192000" cy="71217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146428-CB72-45BE-9E66-8D400D27133F}"/>
              </a:ext>
            </a:extLst>
          </p:cNvPr>
          <p:cNvPicPr>
            <a:picLocks noChangeAspect="1"/>
          </p:cNvPicPr>
          <p:nvPr/>
        </p:nvPicPr>
        <p:blipFill rotWithShape="1">
          <a:blip r:embed="rId2">
            <a:extLst>
              <a:ext uri="{28A0092B-C50C-407E-A947-70E740481C1C}">
                <a14:useLocalDpi xmlns:a14="http://schemas.microsoft.com/office/drawing/2010/main" val="0"/>
              </a:ext>
            </a:extLst>
          </a:blip>
          <a:srcRect r="79605" b="66923"/>
          <a:stretch/>
        </p:blipFill>
        <p:spPr>
          <a:xfrm>
            <a:off x="-1" y="-1"/>
            <a:ext cx="1047401" cy="246185"/>
          </a:xfrm>
          <a:prstGeom prst="rect">
            <a:avLst/>
          </a:prstGeom>
        </p:spPr>
      </p:pic>
      <p:pic>
        <p:nvPicPr>
          <p:cNvPr id="6" name="Picture 5">
            <a:extLst>
              <a:ext uri="{FF2B5EF4-FFF2-40B4-BE49-F238E27FC236}">
                <a16:creationId xmlns:a16="http://schemas.microsoft.com/office/drawing/2014/main" id="{4933EF28-73C1-4219-B44C-BBB973313053}"/>
              </a:ext>
            </a:extLst>
          </p:cNvPr>
          <p:cNvPicPr>
            <a:picLocks noChangeAspect="1"/>
          </p:cNvPicPr>
          <p:nvPr/>
        </p:nvPicPr>
        <p:blipFill rotWithShape="1">
          <a:blip r:embed="rId2">
            <a:extLst>
              <a:ext uri="{28A0092B-C50C-407E-A947-70E740481C1C}">
                <a14:useLocalDpi xmlns:a14="http://schemas.microsoft.com/office/drawing/2010/main" val="0"/>
              </a:ext>
            </a:extLst>
          </a:blip>
          <a:srcRect l="45813" t="5384" r="45937" b="71539"/>
          <a:stretch/>
        </p:blipFill>
        <p:spPr>
          <a:xfrm>
            <a:off x="5783140" y="0"/>
            <a:ext cx="529737" cy="214758"/>
          </a:xfrm>
          <a:prstGeom prst="rect">
            <a:avLst/>
          </a:prstGeom>
        </p:spPr>
      </p:pic>
      <p:pic>
        <p:nvPicPr>
          <p:cNvPr id="7" name="Picture 6">
            <a:extLst>
              <a:ext uri="{FF2B5EF4-FFF2-40B4-BE49-F238E27FC236}">
                <a16:creationId xmlns:a16="http://schemas.microsoft.com/office/drawing/2014/main" id="{DE76C997-5282-4C73-B892-5444EF9F7029}"/>
              </a:ext>
            </a:extLst>
          </p:cNvPr>
          <p:cNvPicPr>
            <a:picLocks noChangeAspect="1"/>
          </p:cNvPicPr>
          <p:nvPr/>
        </p:nvPicPr>
        <p:blipFill rotWithShape="1">
          <a:blip r:embed="rId2">
            <a:extLst>
              <a:ext uri="{28A0092B-C50C-407E-A947-70E740481C1C}">
                <a14:useLocalDpi xmlns:a14="http://schemas.microsoft.com/office/drawing/2010/main" val="0"/>
              </a:ext>
            </a:extLst>
          </a:blip>
          <a:srcRect l="78589" b="68974"/>
          <a:stretch/>
        </p:blipFill>
        <p:spPr>
          <a:xfrm>
            <a:off x="11092586" y="15297"/>
            <a:ext cx="1099414" cy="230887"/>
          </a:xfrm>
          <a:prstGeom prst="rect">
            <a:avLst/>
          </a:prstGeom>
        </p:spPr>
      </p:pic>
      <p:pic>
        <p:nvPicPr>
          <p:cNvPr id="10" name="Picture 9">
            <a:extLst>
              <a:ext uri="{FF2B5EF4-FFF2-40B4-BE49-F238E27FC236}">
                <a16:creationId xmlns:a16="http://schemas.microsoft.com/office/drawing/2014/main" id="{86EC0D50-C4A3-4C3B-8697-206E0339E18A}"/>
              </a:ext>
            </a:extLst>
          </p:cNvPr>
          <p:cNvPicPr>
            <a:picLocks noChangeAspect="1"/>
          </p:cNvPicPr>
          <p:nvPr/>
        </p:nvPicPr>
        <p:blipFill rotWithShape="1">
          <a:blip r:embed="rId3">
            <a:extLst>
              <a:ext uri="{28A0092B-C50C-407E-A947-70E740481C1C}">
                <a14:useLocalDpi xmlns:a14="http://schemas.microsoft.com/office/drawing/2010/main" val="0"/>
              </a:ext>
            </a:extLst>
          </a:blip>
          <a:srcRect b="88590"/>
          <a:stretch/>
        </p:blipFill>
        <p:spPr>
          <a:xfrm>
            <a:off x="0" y="214758"/>
            <a:ext cx="12192000" cy="782515"/>
          </a:xfrm>
          <a:prstGeom prst="rect">
            <a:avLst/>
          </a:prstGeom>
        </p:spPr>
      </p:pic>
      <p:pic>
        <p:nvPicPr>
          <p:cNvPr id="3" name="Picture 2">
            <a:extLst>
              <a:ext uri="{FF2B5EF4-FFF2-40B4-BE49-F238E27FC236}">
                <a16:creationId xmlns:a16="http://schemas.microsoft.com/office/drawing/2014/main" id="{3170D796-734F-456B-B205-0D7A606F9DA2}"/>
              </a:ext>
            </a:extLst>
          </p:cNvPr>
          <p:cNvPicPr>
            <a:picLocks noChangeAspect="1"/>
          </p:cNvPicPr>
          <p:nvPr/>
        </p:nvPicPr>
        <p:blipFill rotWithShape="1">
          <a:blip r:embed="rId4">
            <a:extLst>
              <a:ext uri="{28A0092B-C50C-407E-A947-70E740481C1C}">
                <a14:useLocalDpi xmlns:a14="http://schemas.microsoft.com/office/drawing/2010/main" val="0"/>
              </a:ext>
            </a:extLst>
          </a:blip>
          <a:srcRect t="8297" r="1215" b="76444"/>
          <a:stretch/>
        </p:blipFill>
        <p:spPr>
          <a:xfrm>
            <a:off x="26104" y="1016550"/>
            <a:ext cx="12043808" cy="1046480"/>
          </a:xfrm>
          <a:prstGeom prst="rect">
            <a:avLst/>
          </a:prstGeom>
        </p:spPr>
      </p:pic>
      <p:sp>
        <p:nvSpPr>
          <p:cNvPr id="8" name="TextBox 7">
            <a:extLst>
              <a:ext uri="{FF2B5EF4-FFF2-40B4-BE49-F238E27FC236}">
                <a16:creationId xmlns:a16="http://schemas.microsoft.com/office/drawing/2014/main" id="{82A3D1E0-D110-4C06-83B5-28247DA28524}"/>
              </a:ext>
            </a:extLst>
          </p:cNvPr>
          <p:cNvSpPr txBox="1"/>
          <p:nvPr/>
        </p:nvSpPr>
        <p:spPr>
          <a:xfrm>
            <a:off x="220601" y="2240425"/>
            <a:ext cx="7739575" cy="5109091"/>
          </a:xfrm>
          <a:prstGeom prst="rect">
            <a:avLst/>
          </a:prstGeom>
          <a:noFill/>
        </p:spPr>
        <p:txBody>
          <a:bodyPr wrap="square" rtlCol="0">
            <a:spAutoFit/>
          </a:bodyPr>
          <a:lstStyle/>
          <a:p>
            <a:pPr marL="514350" indent="-514350">
              <a:buAutoNum type="arabicPeriod"/>
            </a:pPr>
            <a:r>
              <a:rPr lang="en-US" sz="2800">
                <a:solidFill>
                  <a:schemeClr val="accent1">
                    <a:lumMod val="75000"/>
                  </a:schemeClr>
                </a:solidFill>
              </a:rPr>
              <a:t>Quan điểm của chủ nghĩa duy vật bản chất về tính thống nhất vật chất của thế giới?</a:t>
            </a:r>
          </a:p>
          <a:p>
            <a:pPr marL="514350" indent="-514350">
              <a:buAutoNum type="arabicPeriod"/>
            </a:pPr>
            <a:endParaRPr lang="en-US" sz="2800">
              <a:solidFill>
                <a:schemeClr val="accent1">
                  <a:lumMod val="75000"/>
                </a:schemeClr>
              </a:solidFill>
            </a:endParaRPr>
          </a:p>
          <a:p>
            <a:pPr marL="514350" indent="-514350">
              <a:buAutoNum type="arabicPeriod"/>
            </a:pPr>
            <a:r>
              <a:rPr lang="en-US" sz="2800">
                <a:solidFill>
                  <a:schemeClr val="accent1">
                    <a:lumMod val="75000"/>
                  </a:schemeClr>
                </a:solidFill>
              </a:rPr>
              <a:t>Phân tích nội dung vấn đề cơ bản của triết học</a:t>
            </a:r>
          </a:p>
          <a:p>
            <a:endParaRPr lang="en-US" sz="2800">
              <a:solidFill>
                <a:schemeClr val="accent1">
                  <a:lumMod val="75000"/>
                </a:schemeClr>
              </a:solidFill>
            </a:endParaRPr>
          </a:p>
          <a:p>
            <a:r>
              <a:rPr lang="en-US" sz="2800">
                <a:solidFill>
                  <a:schemeClr val="accent1">
                    <a:lumMod val="75000"/>
                  </a:schemeClr>
                </a:solidFill>
              </a:rPr>
              <a:t>3. Nêu và phân tích nội dung định nghĩa vật chất của            Lênin?</a:t>
            </a:r>
          </a:p>
          <a:p>
            <a:endParaRPr lang="en-US" sz="2800">
              <a:solidFill>
                <a:schemeClr val="accent1">
                  <a:lumMod val="75000"/>
                </a:schemeClr>
              </a:solidFill>
            </a:endParaRPr>
          </a:p>
          <a:p>
            <a:pPr marL="514350" indent="-514350">
              <a:buAutoNum type="arabicPeriod"/>
            </a:pPr>
            <a:endParaRPr lang="en-US" sz="2800">
              <a:solidFill>
                <a:schemeClr val="accent1">
                  <a:lumMod val="75000"/>
                </a:schemeClr>
              </a:solidFill>
            </a:endParaRPr>
          </a:p>
          <a:p>
            <a:r>
              <a:rPr lang="en-US" sz="2800">
                <a:solidFill>
                  <a:schemeClr val="accent1">
                    <a:lumMod val="75000"/>
                  </a:schemeClr>
                </a:solidFill>
              </a:rPr>
              <a:t> </a:t>
            </a:r>
          </a:p>
          <a:p>
            <a:endParaRPr lang="en-US" sz="2800">
              <a:solidFill>
                <a:schemeClr val="accent1">
                  <a:lumMod val="75000"/>
                </a:schemeClr>
              </a:solidFill>
            </a:endParaRPr>
          </a:p>
          <a:p>
            <a:endParaRPr lang="en-US"/>
          </a:p>
        </p:txBody>
      </p:sp>
      <p:sp>
        <p:nvSpPr>
          <p:cNvPr id="9" name="TextBox 8">
            <a:extLst>
              <a:ext uri="{FF2B5EF4-FFF2-40B4-BE49-F238E27FC236}">
                <a16:creationId xmlns:a16="http://schemas.microsoft.com/office/drawing/2014/main" id="{7848FAA7-971F-4A64-9DF9-31BF6037E084}"/>
              </a:ext>
            </a:extLst>
          </p:cNvPr>
          <p:cNvSpPr txBox="1"/>
          <p:nvPr/>
        </p:nvSpPr>
        <p:spPr>
          <a:xfrm>
            <a:off x="744071" y="2251504"/>
            <a:ext cx="7346317" cy="954107"/>
          </a:xfrm>
          <a:prstGeom prst="rect">
            <a:avLst/>
          </a:prstGeom>
          <a:solidFill>
            <a:schemeClr val="bg1"/>
          </a:solidFill>
        </p:spPr>
        <p:txBody>
          <a:bodyPr wrap="square" rtlCol="0">
            <a:spAutoFit/>
          </a:bodyPr>
          <a:lstStyle/>
          <a:p>
            <a:r>
              <a:rPr lang="en-US" sz="2800" u="sng">
                <a:solidFill>
                  <a:srgbClr val="7030A0"/>
                </a:solidFill>
              </a:rPr>
              <a:t>Quan điểm của chủ nghĩa duy vật bản chất về tính thống nhất vật chất của thế giới?</a:t>
            </a:r>
          </a:p>
        </p:txBody>
      </p:sp>
      <p:pic>
        <p:nvPicPr>
          <p:cNvPr id="21" name="Picture 20">
            <a:extLst>
              <a:ext uri="{FF2B5EF4-FFF2-40B4-BE49-F238E27FC236}">
                <a16:creationId xmlns:a16="http://schemas.microsoft.com/office/drawing/2014/main" id="{327DCF33-B7E8-4EBC-81A8-D8206D20D235}"/>
              </a:ext>
            </a:extLst>
          </p:cNvPr>
          <p:cNvPicPr>
            <a:picLocks noChangeAspect="1"/>
          </p:cNvPicPr>
          <p:nvPr/>
        </p:nvPicPr>
        <p:blipFill rotWithShape="1">
          <a:blip r:embed="rId5">
            <a:extLst>
              <a:ext uri="{28A0092B-C50C-407E-A947-70E740481C1C}">
                <a14:useLocalDpi xmlns:a14="http://schemas.microsoft.com/office/drawing/2010/main" val="0"/>
              </a:ext>
            </a:extLst>
          </a:blip>
          <a:srcRect t="26944" r="59058"/>
          <a:stretch/>
        </p:blipFill>
        <p:spPr>
          <a:xfrm>
            <a:off x="-1" y="6449167"/>
            <a:ext cx="1617785" cy="418365"/>
          </a:xfrm>
          <a:prstGeom prst="rect">
            <a:avLst/>
          </a:prstGeom>
        </p:spPr>
      </p:pic>
      <p:pic>
        <p:nvPicPr>
          <p:cNvPr id="22" name="Picture 21">
            <a:extLst>
              <a:ext uri="{FF2B5EF4-FFF2-40B4-BE49-F238E27FC236}">
                <a16:creationId xmlns:a16="http://schemas.microsoft.com/office/drawing/2014/main" id="{A4259AA9-D731-4E67-9CEB-E11810E6356F}"/>
              </a:ext>
            </a:extLst>
          </p:cNvPr>
          <p:cNvPicPr>
            <a:picLocks noChangeAspect="1"/>
          </p:cNvPicPr>
          <p:nvPr/>
        </p:nvPicPr>
        <p:blipFill rotWithShape="1">
          <a:blip r:embed="rId5">
            <a:extLst>
              <a:ext uri="{28A0092B-C50C-407E-A947-70E740481C1C}">
                <a14:useLocalDpi xmlns:a14="http://schemas.microsoft.com/office/drawing/2010/main" val="0"/>
              </a:ext>
            </a:extLst>
          </a:blip>
          <a:srcRect l="32584" t="29487" r="57160"/>
          <a:stretch/>
        </p:blipFill>
        <p:spPr>
          <a:xfrm>
            <a:off x="1617787" y="6449167"/>
            <a:ext cx="10574213" cy="418366"/>
          </a:xfrm>
          <a:prstGeom prst="rect">
            <a:avLst/>
          </a:prstGeom>
        </p:spPr>
      </p:pic>
      <p:pic>
        <p:nvPicPr>
          <p:cNvPr id="23" name="Picture 22">
            <a:extLst>
              <a:ext uri="{FF2B5EF4-FFF2-40B4-BE49-F238E27FC236}">
                <a16:creationId xmlns:a16="http://schemas.microsoft.com/office/drawing/2014/main" id="{3CA3B0EE-93CB-4B11-84A4-9CC4134BDA4F}"/>
              </a:ext>
            </a:extLst>
          </p:cNvPr>
          <p:cNvPicPr>
            <a:picLocks noChangeAspect="1"/>
          </p:cNvPicPr>
          <p:nvPr/>
        </p:nvPicPr>
        <p:blipFill rotWithShape="1">
          <a:blip r:embed="rId5">
            <a:extLst>
              <a:ext uri="{28A0092B-C50C-407E-A947-70E740481C1C}">
                <a14:useLocalDpi xmlns:a14="http://schemas.microsoft.com/office/drawing/2010/main" val="0"/>
              </a:ext>
            </a:extLst>
          </a:blip>
          <a:srcRect l="45516" t="39231" r="46383"/>
          <a:stretch/>
        </p:blipFill>
        <p:spPr>
          <a:xfrm>
            <a:off x="3559607" y="6496276"/>
            <a:ext cx="369277" cy="401462"/>
          </a:xfrm>
          <a:prstGeom prst="rect">
            <a:avLst/>
          </a:prstGeom>
        </p:spPr>
      </p:pic>
      <p:pic>
        <p:nvPicPr>
          <p:cNvPr id="24" name="Picture 23">
            <a:extLst>
              <a:ext uri="{FF2B5EF4-FFF2-40B4-BE49-F238E27FC236}">
                <a16:creationId xmlns:a16="http://schemas.microsoft.com/office/drawing/2014/main" id="{62F38D10-9DA0-419F-A9ED-D4378368A241}"/>
              </a:ext>
            </a:extLst>
          </p:cNvPr>
          <p:cNvPicPr>
            <a:picLocks noChangeAspect="1"/>
          </p:cNvPicPr>
          <p:nvPr/>
        </p:nvPicPr>
        <p:blipFill rotWithShape="1">
          <a:blip r:embed="rId5">
            <a:extLst>
              <a:ext uri="{28A0092B-C50C-407E-A947-70E740481C1C}">
                <a14:useLocalDpi xmlns:a14="http://schemas.microsoft.com/office/drawing/2010/main" val="0"/>
              </a:ext>
            </a:extLst>
          </a:blip>
          <a:srcRect l="63056" t="35375" r="24309"/>
          <a:stretch/>
        </p:blipFill>
        <p:spPr>
          <a:xfrm>
            <a:off x="7480789" y="6471063"/>
            <a:ext cx="609599" cy="451887"/>
          </a:xfrm>
          <a:prstGeom prst="rect">
            <a:avLst/>
          </a:prstGeom>
        </p:spPr>
      </p:pic>
      <p:pic>
        <p:nvPicPr>
          <p:cNvPr id="25" name="Picture 24">
            <a:extLst>
              <a:ext uri="{FF2B5EF4-FFF2-40B4-BE49-F238E27FC236}">
                <a16:creationId xmlns:a16="http://schemas.microsoft.com/office/drawing/2014/main" id="{803C0384-E1C3-4C79-8A02-DB247D3D1F3B}"/>
              </a:ext>
            </a:extLst>
          </p:cNvPr>
          <p:cNvPicPr>
            <a:picLocks noChangeAspect="1"/>
          </p:cNvPicPr>
          <p:nvPr/>
        </p:nvPicPr>
        <p:blipFill rotWithShape="1">
          <a:blip r:embed="rId5">
            <a:extLst>
              <a:ext uri="{28A0092B-C50C-407E-A947-70E740481C1C}">
                <a14:useLocalDpi xmlns:a14="http://schemas.microsoft.com/office/drawing/2010/main" val="0"/>
              </a:ext>
            </a:extLst>
          </a:blip>
          <a:srcRect l="87136" t="35375" r="4465" b="6411"/>
          <a:stretch/>
        </p:blipFill>
        <p:spPr>
          <a:xfrm>
            <a:off x="11642293" y="6465211"/>
            <a:ext cx="401515" cy="403357"/>
          </a:xfrm>
          <a:prstGeom prst="rect">
            <a:avLst/>
          </a:prstGeom>
        </p:spPr>
      </p:pic>
      <p:pic>
        <p:nvPicPr>
          <p:cNvPr id="26" name="Picture 25">
            <a:extLst>
              <a:ext uri="{FF2B5EF4-FFF2-40B4-BE49-F238E27FC236}">
                <a16:creationId xmlns:a16="http://schemas.microsoft.com/office/drawing/2014/main" id="{3F634E48-8684-49B7-A595-5E05EC8201EB}"/>
              </a:ext>
            </a:extLst>
          </p:cNvPr>
          <p:cNvPicPr>
            <a:picLocks noChangeAspect="1"/>
          </p:cNvPicPr>
          <p:nvPr/>
        </p:nvPicPr>
        <p:blipFill rotWithShape="1">
          <a:blip r:embed="rId6">
            <a:extLst>
              <a:ext uri="{28A0092B-C50C-407E-A947-70E740481C1C}">
                <a14:useLocalDpi xmlns:a14="http://schemas.microsoft.com/office/drawing/2010/main" val="0"/>
              </a:ext>
            </a:extLst>
          </a:blip>
          <a:srcRect l="58341" t="14542" r="9018" b="11863"/>
          <a:stretch/>
        </p:blipFill>
        <p:spPr>
          <a:xfrm>
            <a:off x="8180777" y="1860147"/>
            <a:ext cx="3461515" cy="4390140"/>
          </a:xfrm>
          <a:prstGeom prst="rect">
            <a:avLst/>
          </a:prstGeom>
        </p:spPr>
      </p:pic>
      <p:pic>
        <p:nvPicPr>
          <p:cNvPr id="27" name="Picture 26">
            <a:extLst>
              <a:ext uri="{FF2B5EF4-FFF2-40B4-BE49-F238E27FC236}">
                <a16:creationId xmlns:a16="http://schemas.microsoft.com/office/drawing/2014/main" id="{5B30B158-DAFF-4532-811D-E0F2A6F51E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600333">
            <a:off x="12254294" y="6294104"/>
            <a:ext cx="889702" cy="1127791"/>
          </a:xfrm>
          <a:prstGeom prst="rect">
            <a:avLst/>
          </a:prstGeom>
        </p:spPr>
      </p:pic>
    </p:spTree>
    <p:extLst>
      <p:ext uri="{BB962C8B-B14F-4D97-AF65-F5344CB8AC3E}">
        <p14:creationId xmlns:p14="http://schemas.microsoft.com/office/powerpoint/2010/main" val="11407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3.54167E-6 0 L -0.68855 -0.5206 " pathEditMode="relative" rAng="0" ptsTypes="AA">
                                      <p:cBhvr>
                                        <p:cTn id="21" dur="1000" fill="hold"/>
                                        <p:tgtEl>
                                          <p:spTgt spid="27"/>
                                        </p:tgtEl>
                                        <p:attrNameLst>
                                          <p:attrName>ppt_x</p:attrName>
                                          <p:attrName>ppt_y</p:attrName>
                                        </p:attrNameLst>
                                      </p:cBhvr>
                                      <p:rCtr x="-34427" y="-26042"/>
                                    </p:animMotion>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2429</Words>
  <Application>Microsoft Office PowerPoint</Application>
  <PresentationFormat>Widescreen</PresentationFormat>
  <Paragraphs>151</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(Body)</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Công Nguyễn</cp:lastModifiedBy>
  <cp:revision>61</cp:revision>
  <dcterms:created xsi:type="dcterms:W3CDTF">2021-05-11T00:32:18Z</dcterms:created>
  <dcterms:modified xsi:type="dcterms:W3CDTF">2021-05-12T23:53:02Z</dcterms:modified>
</cp:coreProperties>
</file>